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1795" r:id="rId5"/>
    <p:sldId id="1775" r:id="rId6"/>
    <p:sldId id="1770" r:id="rId7"/>
    <p:sldId id="1802" r:id="rId8"/>
    <p:sldId id="1759" r:id="rId9"/>
    <p:sldId id="1780" r:id="rId10"/>
    <p:sldId id="1781" r:id="rId11"/>
    <p:sldId id="1804" r:id="rId12"/>
    <p:sldId id="1805" r:id="rId13"/>
    <p:sldId id="1806" r:id="rId14"/>
    <p:sldId id="1807" r:id="rId15"/>
    <p:sldId id="1808" r:id="rId16"/>
    <p:sldId id="1809" r:id="rId17"/>
    <p:sldId id="1810" r:id="rId18"/>
    <p:sldId id="1811" r:id="rId19"/>
    <p:sldId id="1812" r:id="rId20"/>
    <p:sldId id="1814" r:id="rId21"/>
    <p:sldId id="1815" r:id="rId22"/>
    <p:sldId id="1816" r:id="rId23"/>
    <p:sldId id="1817" r:id="rId24"/>
    <p:sldId id="1818" r:id="rId25"/>
    <p:sldId id="1819" r:id="rId26"/>
    <p:sldId id="1820" r:id="rId27"/>
    <p:sldId id="1821" r:id="rId28"/>
    <p:sldId id="1822" r:id="rId29"/>
    <p:sldId id="1823" r:id="rId30"/>
    <p:sldId id="1824" r:id="rId31"/>
    <p:sldId id="1776" r:id="rId32"/>
    <p:sldId id="1777" r:id="rId33"/>
    <p:sldId id="99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01E209-0F53-4D43-82B3-06F9B11619FB}">
          <p14:sldIdLst>
            <p14:sldId id="1795"/>
            <p14:sldId id="1775"/>
            <p14:sldId id="1770"/>
            <p14:sldId id="1802"/>
            <p14:sldId id="1759"/>
            <p14:sldId id="1780"/>
            <p14:sldId id="1781"/>
            <p14:sldId id="1804"/>
            <p14:sldId id="1805"/>
            <p14:sldId id="1806"/>
            <p14:sldId id="1807"/>
            <p14:sldId id="1808"/>
            <p14:sldId id="1809"/>
            <p14:sldId id="1810"/>
            <p14:sldId id="1811"/>
            <p14:sldId id="1812"/>
            <p14:sldId id="1814"/>
            <p14:sldId id="1815"/>
            <p14:sldId id="1816"/>
            <p14:sldId id="1817"/>
            <p14:sldId id="1818"/>
            <p14:sldId id="1819"/>
            <p14:sldId id="1820"/>
            <p14:sldId id="1821"/>
            <p14:sldId id="1822"/>
            <p14:sldId id="1823"/>
            <p14:sldId id="1824"/>
            <p14:sldId id="1776"/>
            <p14:sldId id="1777"/>
            <p14:sldId id="991"/>
          </p14:sldIdLst>
        </p14:section>
      </p14:sectionLst>
    </p:ext>
    <p:ext uri="{EFAFB233-063F-42B5-8137-9DF3F51BA10A}">
      <p15:sldGuideLst xmlns:p15="http://schemas.microsoft.com/office/powerpoint/2012/main">
        <p15:guide id="1" orient="horz"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har, Azzah" initials="AA" lastIdx="3" clrIdx="0">
    <p:extLst>
      <p:ext uri="{19B8F6BF-5375-455C-9EA6-DF929625EA0E}">
        <p15:presenceInfo xmlns:p15="http://schemas.microsoft.com/office/powerpoint/2012/main" userId="S::AAZHAR@steelcase.com::2465976e-6abd-43ff-8e5b-d8c50a9e8e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D4D5"/>
    <a:srgbClr val="ECC2B1"/>
    <a:srgbClr val="94816F"/>
    <a:srgbClr val="545048"/>
    <a:srgbClr val="695D4F"/>
    <a:srgbClr val="A59686"/>
    <a:srgbClr val="031088"/>
    <a:srgbClr val="E5DA54"/>
    <a:srgbClr val="9EC090"/>
    <a:srgbClr val="BCC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5" d="100"/>
          <a:sy n="85" d="100"/>
        </p:scale>
        <p:origin x="2312" y="948"/>
      </p:cViewPr>
      <p:guideLst>
        <p:guide orient="horz"/>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A23A4A-024A-2E4B-81D0-738EE35CE11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D5B5C803-8015-B94E-A076-136BEFF873E3}">
      <dgm:prSet phldrT="[Text]" custT="1"/>
      <dgm:spPr>
        <a:solidFill>
          <a:schemeClr val="tx2">
            <a:alpha val="80000"/>
          </a:schemeClr>
        </a:solidFill>
        <a:ln>
          <a:noFill/>
        </a:ln>
      </dgm:spPr>
      <dgm: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Nomadic Zone</a:t>
          </a:r>
        </a:p>
      </dgm:t>
    </dgm:pt>
    <dgm:pt modelId="{29EFF7C0-3463-AA4E-A2C4-F89077FC456E}" type="parTrans" cxnId="{9AE262C4-9D82-DA47-B3B3-207A992A4103}">
      <dgm:prSet/>
      <dgm:spPr/>
      <dgm:t>
        <a:bodyPr/>
        <a:lstStyle/>
        <a:p>
          <a:endParaRPr lang="en-US"/>
        </a:p>
      </dgm:t>
    </dgm:pt>
    <dgm:pt modelId="{9C30F3A5-F312-5F4A-A0E5-BA52681178C0}" type="sibTrans" cxnId="{9AE262C4-9D82-DA47-B3B3-207A992A4103}">
      <dgm:prSet/>
      <dgm:spPr>
        <a:noFill/>
      </dgm:spPr>
      <dgm:t>
        <a:bodyPr/>
        <a:lstStyle/>
        <a:p>
          <a:endParaRPr lang="en-US"/>
        </a:p>
      </dgm:t>
    </dgm:pt>
    <dgm:pt modelId="{5F1BF941-2013-BC4A-9407-5E17C1EE9CD6}">
      <dgm:prSet phldrT="[Text]" custT="1"/>
      <dgm:spPr>
        <a:solidFill>
          <a:schemeClr val="accent2">
            <a:alpha val="80000"/>
          </a:schemeClr>
        </a:solidFill>
        <a:ln>
          <a:noFill/>
        </a:ln>
      </dgm:spPr>
      <dgm: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Resident Zone</a:t>
          </a:r>
        </a:p>
      </dgm:t>
    </dgm:pt>
    <dgm:pt modelId="{B03DCED5-4D57-5942-A9AE-74E7BAB61EF5}" type="parTrans" cxnId="{8999BA7C-0641-9F4E-955F-56420FB207EA}">
      <dgm:prSet/>
      <dgm:spPr/>
      <dgm:t>
        <a:bodyPr/>
        <a:lstStyle/>
        <a:p>
          <a:endParaRPr lang="en-US"/>
        </a:p>
      </dgm:t>
    </dgm:pt>
    <dgm:pt modelId="{732B8BCD-4957-A748-A76F-DD3DA4A1F943}" type="sibTrans" cxnId="{8999BA7C-0641-9F4E-955F-56420FB207EA}">
      <dgm:prSet/>
      <dgm:spPr>
        <a:noFill/>
      </dgm:spPr>
      <dgm:t>
        <a:bodyPr/>
        <a:lstStyle/>
        <a:p>
          <a:endParaRPr lang="en-US"/>
        </a:p>
      </dgm:t>
    </dgm:pt>
    <dgm:pt modelId="{B806B249-CFD0-BB41-9C3A-6DF3A34B8BB0}">
      <dgm:prSet phldrT="[Text]" custT="1"/>
      <dgm:spPr>
        <a:solidFill>
          <a:schemeClr val="tx2">
            <a:lumMod val="40000"/>
            <a:lumOff val="60000"/>
            <a:alpha val="80000"/>
          </a:schemeClr>
        </a:solidFill>
        <a:ln>
          <a:noFill/>
        </a:ln>
      </dgm:spPr>
      <dgm: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Resource Zone</a:t>
          </a:r>
        </a:p>
      </dgm:t>
    </dgm:pt>
    <dgm:pt modelId="{9CD0C14A-FD70-0742-8889-50B75D1346DF}" type="parTrans" cxnId="{6BB81F68-B7F0-E245-AA77-A7E92F9ADC7C}">
      <dgm:prSet/>
      <dgm:spPr/>
      <dgm:t>
        <a:bodyPr/>
        <a:lstStyle/>
        <a:p>
          <a:endParaRPr lang="en-US"/>
        </a:p>
      </dgm:t>
    </dgm:pt>
    <dgm:pt modelId="{687DA134-C7B8-FE4E-BFFB-9A6AE0953370}" type="sibTrans" cxnId="{6BB81F68-B7F0-E245-AA77-A7E92F9ADC7C}">
      <dgm:prSet/>
      <dgm:spPr/>
      <dgm:t>
        <a:bodyPr/>
        <a:lstStyle/>
        <a:p>
          <a:endParaRPr lang="en-US"/>
        </a:p>
      </dgm:t>
    </dgm:pt>
    <dgm:pt modelId="{1CB99DD2-665A-B34A-B2A4-38F713178167}">
      <dgm:prSet phldrT="[Text]" custT="1"/>
      <dgm:spPr>
        <a:solidFill>
          <a:srgbClr val="E1D690">
            <a:alpha val="80000"/>
          </a:srgbClr>
        </a:solidFill>
        <a:ln>
          <a:noFill/>
        </a:ln>
      </dgm:spPr>
      <dgm: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Meeting Zone</a:t>
          </a:r>
        </a:p>
      </dgm:t>
    </dgm:pt>
    <dgm:pt modelId="{30FB4334-A9EE-C949-9FBC-4ACD0F2D6386}" type="parTrans" cxnId="{FCB6B9BA-DA44-A243-8048-21C4838EB213}">
      <dgm:prSet/>
      <dgm:spPr/>
      <dgm:t>
        <a:bodyPr/>
        <a:lstStyle/>
        <a:p>
          <a:endParaRPr lang="en-US"/>
        </a:p>
      </dgm:t>
    </dgm:pt>
    <dgm:pt modelId="{4EF9AD16-4BA7-B54C-92CF-F1F6B34F3780}" type="sibTrans" cxnId="{FCB6B9BA-DA44-A243-8048-21C4838EB213}">
      <dgm:prSet/>
      <dgm:spPr>
        <a:noFill/>
      </dgm:spPr>
      <dgm:t>
        <a:bodyPr/>
        <a:lstStyle/>
        <a:p>
          <a:endParaRPr lang="en-US"/>
        </a:p>
      </dgm:t>
    </dgm:pt>
    <dgm:pt modelId="{92C2F0B8-18BE-0946-8727-D728F971C0FE}">
      <dgm:prSet phldrT="[Text]" custT="1"/>
      <dgm:spPr>
        <a:solidFill>
          <a:srgbClr val="F9C8BF">
            <a:alpha val="80000"/>
          </a:srgbClr>
        </a:solidFill>
        <a:ln>
          <a:noFill/>
        </a:ln>
      </dgm:spPr>
      <dgm: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Social Zone</a:t>
          </a:r>
        </a:p>
      </dgm:t>
    </dgm:pt>
    <dgm:pt modelId="{EF721CC3-6AFC-E24F-930F-E92D3B8E00CA}" type="parTrans" cxnId="{B1FDCD68-5190-3C4F-97ED-768C81783904}">
      <dgm:prSet/>
      <dgm:spPr/>
      <dgm:t>
        <a:bodyPr/>
        <a:lstStyle/>
        <a:p>
          <a:endParaRPr lang="en-US"/>
        </a:p>
      </dgm:t>
    </dgm:pt>
    <dgm:pt modelId="{3A93B3BB-0C4E-3348-86FE-0D265335377F}" type="sibTrans" cxnId="{B1FDCD68-5190-3C4F-97ED-768C81783904}">
      <dgm:prSet/>
      <dgm:spPr>
        <a:noFill/>
      </dgm:spPr>
      <dgm:t>
        <a:bodyPr/>
        <a:lstStyle/>
        <a:p>
          <a:endParaRPr lang="en-US"/>
        </a:p>
      </dgm:t>
    </dgm:pt>
    <dgm:pt modelId="{DE56DC34-1D2B-AB48-914B-8668E021E66D}" type="pres">
      <dgm:prSet presAssocID="{9EA23A4A-024A-2E4B-81D0-738EE35CE111}" presName="cycle" presStyleCnt="0">
        <dgm:presLayoutVars>
          <dgm:dir/>
          <dgm:resizeHandles val="exact"/>
        </dgm:presLayoutVars>
      </dgm:prSet>
      <dgm:spPr/>
    </dgm:pt>
    <dgm:pt modelId="{79483925-1E63-4041-95B5-8097E243C663}" type="pres">
      <dgm:prSet presAssocID="{D5B5C803-8015-B94E-A076-136BEFF873E3}" presName="node" presStyleLbl="node1" presStyleIdx="0" presStyleCnt="5" custScaleX="175163" custScaleY="175163">
        <dgm:presLayoutVars>
          <dgm:bulletEnabled val="1"/>
        </dgm:presLayoutVars>
      </dgm:prSet>
      <dgm:spPr/>
    </dgm:pt>
    <dgm:pt modelId="{CD205560-033B-B14F-B7CB-768AFD3E672C}" type="pres">
      <dgm:prSet presAssocID="{9C30F3A5-F312-5F4A-A0E5-BA52681178C0}" presName="sibTrans" presStyleLbl="sibTrans2D1" presStyleIdx="0" presStyleCnt="5"/>
      <dgm:spPr/>
    </dgm:pt>
    <dgm:pt modelId="{C5FC6EC5-E33D-E243-913A-D372EF421519}" type="pres">
      <dgm:prSet presAssocID="{9C30F3A5-F312-5F4A-A0E5-BA52681178C0}" presName="connectorText" presStyleLbl="sibTrans2D1" presStyleIdx="0" presStyleCnt="5"/>
      <dgm:spPr/>
    </dgm:pt>
    <dgm:pt modelId="{44275E03-0F42-CD4C-BB39-E5F0FB4614B3}" type="pres">
      <dgm:prSet presAssocID="{5F1BF941-2013-BC4A-9407-5E17C1EE9CD6}" presName="node" presStyleLbl="node1" presStyleIdx="1" presStyleCnt="5" custScaleX="175163" custScaleY="175163" custRadScaleRad="99007" custRadScaleInc="-399602">
        <dgm:presLayoutVars>
          <dgm:bulletEnabled val="1"/>
        </dgm:presLayoutVars>
      </dgm:prSet>
      <dgm:spPr/>
    </dgm:pt>
    <dgm:pt modelId="{14737C0C-D3A2-0F4D-849F-598401454597}" type="pres">
      <dgm:prSet presAssocID="{732B8BCD-4957-A748-A76F-DD3DA4A1F943}" presName="sibTrans" presStyleLbl="sibTrans2D1" presStyleIdx="1" presStyleCnt="5"/>
      <dgm:spPr/>
    </dgm:pt>
    <dgm:pt modelId="{62347566-7779-E440-897A-9D74DAC9050E}" type="pres">
      <dgm:prSet presAssocID="{732B8BCD-4957-A748-A76F-DD3DA4A1F943}" presName="connectorText" presStyleLbl="sibTrans2D1" presStyleIdx="1" presStyleCnt="5"/>
      <dgm:spPr/>
    </dgm:pt>
    <dgm:pt modelId="{D62B5CEC-EA59-404E-89B5-1A8392C161A2}" type="pres">
      <dgm:prSet presAssocID="{B806B249-CFD0-BB41-9C3A-6DF3A34B8BB0}" presName="node" presStyleLbl="node1" presStyleIdx="2" presStyleCnt="5" custScaleX="175163" custScaleY="175163">
        <dgm:presLayoutVars>
          <dgm:bulletEnabled val="1"/>
        </dgm:presLayoutVars>
      </dgm:prSet>
      <dgm:spPr/>
    </dgm:pt>
    <dgm:pt modelId="{91BDE1B3-2A7B-3B43-B66B-0F82DC92F02B}" type="pres">
      <dgm:prSet presAssocID="{687DA134-C7B8-FE4E-BFFB-9A6AE0953370}" presName="sibTrans" presStyleLbl="sibTrans2D1" presStyleIdx="2" presStyleCnt="5"/>
      <dgm:spPr/>
    </dgm:pt>
    <dgm:pt modelId="{3D60CF33-EBD0-1C49-AC53-E10691A631B6}" type="pres">
      <dgm:prSet presAssocID="{687DA134-C7B8-FE4E-BFFB-9A6AE0953370}" presName="connectorText" presStyleLbl="sibTrans2D1" presStyleIdx="2" presStyleCnt="5"/>
      <dgm:spPr/>
    </dgm:pt>
    <dgm:pt modelId="{FA7E5DA2-3EE8-EB45-9813-985D167FE1CC}" type="pres">
      <dgm:prSet presAssocID="{1CB99DD2-665A-B34A-B2A4-38F713178167}" presName="node" presStyleLbl="node1" presStyleIdx="3" presStyleCnt="5" custScaleX="175163" custScaleY="175163">
        <dgm:presLayoutVars>
          <dgm:bulletEnabled val="1"/>
        </dgm:presLayoutVars>
      </dgm:prSet>
      <dgm:spPr/>
    </dgm:pt>
    <dgm:pt modelId="{1455ECD9-C39A-1748-8EFC-8BC5F36AA8EC}" type="pres">
      <dgm:prSet presAssocID="{4EF9AD16-4BA7-B54C-92CF-F1F6B34F3780}" presName="sibTrans" presStyleLbl="sibTrans2D1" presStyleIdx="3" presStyleCnt="5"/>
      <dgm:spPr/>
    </dgm:pt>
    <dgm:pt modelId="{EB6C6501-DDD7-0047-8DD7-16860D91F99E}" type="pres">
      <dgm:prSet presAssocID="{4EF9AD16-4BA7-B54C-92CF-F1F6B34F3780}" presName="connectorText" presStyleLbl="sibTrans2D1" presStyleIdx="3" presStyleCnt="5"/>
      <dgm:spPr/>
    </dgm:pt>
    <dgm:pt modelId="{F0688032-F4C9-984B-AA48-5B2F4FFF6A13}" type="pres">
      <dgm:prSet presAssocID="{92C2F0B8-18BE-0946-8727-D728F971C0FE}" presName="node" presStyleLbl="node1" presStyleIdx="4" presStyleCnt="5" custScaleX="175163" custScaleY="175163" custRadScaleRad="108541" custRadScaleInc="404053">
        <dgm:presLayoutVars>
          <dgm:bulletEnabled val="1"/>
        </dgm:presLayoutVars>
      </dgm:prSet>
      <dgm:spPr/>
    </dgm:pt>
    <dgm:pt modelId="{14BD0770-A72B-AC47-AF67-406E03735808}" type="pres">
      <dgm:prSet presAssocID="{3A93B3BB-0C4E-3348-86FE-0D265335377F}" presName="sibTrans" presStyleLbl="sibTrans2D1" presStyleIdx="4" presStyleCnt="5"/>
      <dgm:spPr/>
    </dgm:pt>
    <dgm:pt modelId="{D045B908-59CC-B846-92CC-688C49119087}" type="pres">
      <dgm:prSet presAssocID="{3A93B3BB-0C4E-3348-86FE-0D265335377F}" presName="connectorText" presStyleLbl="sibTrans2D1" presStyleIdx="4" presStyleCnt="5"/>
      <dgm:spPr/>
    </dgm:pt>
  </dgm:ptLst>
  <dgm:cxnLst>
    <dgm:cxn modelId="{3B30B801-9503-A444-8650-4C63C52F38A3}" type="presOf" srcId="{9C30F3A5-F312-5F4A-A0E5-BA52681178C0}" destId="{C5FC6EC5-E33D-E243-913A-D372EF421519}" srcOrd="1" destOrd="0" presId="urn:microsoft.com/office/officeart/2005/8/layout/cycle2"/>
    <dgm:cxn modelId="{F3FCA412-63C6-5447-8CA8-AF971F39C504}" type="presOf" srcId="{4EF9AD16-4BA7-B54C-92CF-F1F6B34F3780}" destId="{1455ECD9-C39A-1748-8EFC-8BC5F36AA8EC}" srcOrd="0" destOrd="0" presId="urn:microsoft.com/office/officeart/2005/8/layout/cycle2"/>
    <dgm:cxn modelId="{80BD7D1D-1217-BF4E-99C5-7852CE588C40}" type="presOf" srcId="{687DA134-C7B8-FE4E-BFFB-9A6AE0953370}" destId="{3D60CF33-EBD0-1C49-AC53-E10691A631B6}" srcOrd="1" destOrd="0" presId="urn:microsoft.com/office/officeart/2005/8/layout/cycle2"/>
    <dgm:cxn modelId="{56B7672A-924A-F840-82D4-05B908180C05}" type="presOf" srcId="{9EA23A4A-024A-2E4B-81D0-738EE35CE111}" destId="{DE56DC34-1D2B-AB48-914B-8668E021E66D}" srcOrd="0" destOrd="0" presId="urn:microsoft.com/office/officeart/2005/8/layout/cycle2"/>
    <dgm:cxn modelId="{5038BA32-DD8A-044A-93C8-2753FA30AD60}" type="presOf" srcId="{3A93B3BB-0C4E-3348-86FE-0D265335377F}" destId="{D045B908-59CC-B846-92CC-688C49119087}" srcOrd="1" destOrd="0" presId="urn:microsoft.com/office/officeart/2005/8/layout/cycle2"/>
    <dgm:cxn modelId="{AED65F39-8955-8B44-9AB0-BBB1F9C900D9}" type="presOf" srcId="{4EF9AD16-4BA7-B54C-92CF-F1F6B34F3780}" destId="{EB6C6501-DDD7-0047-8DD7-16860D91F99E}" srcOrd="1" destOrd="0" presId="urn:microsoft.com/office/officeart/2005/8/layout/cycle2"/>
    <dgm:cxn modelId="{3B66E842-8D5D-394E-A5D5-36B2980EAF25}" type="presOf" srcId="{1CB99DD2-665A-B34A-B2A4-38F713178167}" destId="{FA7E5DA2-3EE8-EB45-9813-985D167FE1CC}" srcOrd="0" destOrd="0" presId="urn:microsoft.com/office/officeart/2005/8/layout/cycle2"/>
    <dgm:cxn modelId="{293B2344-7AA2-3646-9410-071FE9077D55}" type="presOf" srcId="{B806B249-CFD0-BB41-9C3A-6DF3A34B8BB0}" destId="{D62B5CEC-EA59-404E-89B5-1A8392C161A2}" srcOrd="0" destOrd="0" presId="urn:microsoft.com/office/officeart/2005/8/layout/cycle2"/>
    <dgm:cxn modelId="{6BB81F68-B7F0-E245-AA77-A7E92F9ADC7C}" srcId="{9EA23A4A-024A-2E4B-81D0-738EE35CE111}" destId="{B806B249-CFD0-BB41-9C3A-6DF3A34B8BB0}" srcOrd="2" destOrd="0" parTransId="{9CD0C14A-FD70-0742-8889-50B75D1346DF}" sibTransId="{687DA134-C7B8-FE4E-BFFB-9A6AE0953370}"/>
    <dgm:cxn modelId="{B1FDCD68-5190-3C4F-97ED-768C81783904}" srcId="{9EA23A4A-024A-2E4B-81D0-738EE35CE111}" destId="{92C2F0B8-18BE-0946-8727-D728F971C0FE}" srcOrd="4" destOrd="0" parTransId="{EF721CC3-6AFC-E24F-930F-E92D3B8E00CA}" sibTransId="{3A93B3BB-0C4E-3348-86FE-0D265335377F}"/>
    <dgm:cxn modelId="{9616A952-2FB6-A54C-BAE2-F0F297B9D370}" type="presOf" srcId="{D5B5C803-8015-B94E-A076-136BEFF873E3}" destId="{79483925-1E63-4041-95B5-8097E243C663}" srcOrd="0" destOrd="0" presId="urn:microsoft.com/office/officeart/2005/8/layout/cycle2"/>
    <dgm:cxn modelId="{8999BA7C-0641-9F4E-955F-56420FB207EA}" srcId="{9EA23A4A-024A-2E4B-81D0-738EE35CE111}" destId="{5F1BF941-2013-BC4A-9407-5E17C1EE9CD6}" srcOrd="1" destOrd="0" parTransId="{B03DCED5-4D57-5942-A9AE-74E7BAB61EF5}" sibTransId="{732B8BCD-4957-A748-A76F-DD3DA4A1F943}"/>
    <dgm:cxn modelId="{0826D687-4005-2941-AA0E-35960137D69A}" type="presOf" srcId="{3A93B3BB-0C4E-3348-86FE-0D265335377F}" destId="{14BD0770-A72B-AC47-AF67-406E03735808}" srcOrd="0" destOrd="0" presId="urn:microsoft.com/office/officeart/2005/8/layout/cycle2"/>
    <dgm:cxn modelId="{625C7AA4-9EE7-D248-9C12-E0F246EF9997}" type="presOf" srcId="{9C30F3A5-F312-5F4A-A0E5-BA52681178C0}" destId="{CD205560-033B-B14F-B7CB-768AFD3E672C}" srcOrd="0" destOrd="0" presId="urn:microsoft.com/office/officeart/2005/8/layout/cycle2"/>
    <dgm:cxn modelId="{032179B9-2241-AF44-B669-66C8DC30013A}" type="presOf" srcId="{732B8BCD-4957-A748-A76F-DD3DA4A1F943}" destId="{14737C0C-D3A2-0F4D-849F-598401454597}" srcOrd="0" destOrd="0" presId="urn:microsoft.com/office/officeart/2005/8/layout/cycle2"/>
    <dgm:cxn modelId="{FCB6B9BA-DA44-A243-8048-21C4838EB213}" srcId="{9EA23A4A-024A-2E4B-81D0-738EE35CE111}" destId="{1CB99DD2-665A-B34A-B2A4-38F713178167}" srcOrd="3" destOrd="0" parTransId="{30FB4334-A9EE-C949-9FBC-4ACD0F2D6386}" sibTransId="{4EF9AD16-4BA7-B54C-92CF-F1F6B34F3780}"/>
    <dgm:cxn modelId="{9AE262C4-9D82-DA47-B3B3-207A992A4103}" srcId="{9EA23A4A-024A-2E4B-81D0-738EE35CE111}" destId="{D5B5C803-8015-B94E-A076-136BEFF873E3}" srcOrd="0" destOrd="0" parTransId="{29EFF7C0-3463-AA4E-A2C4-F89077FC456E}" sibTransId="{9C30F3A5-F312-5F4A-A0E5-BA52681178C0}"/>
    <dgm:cxn modelId="{FA096EC7-4E47-D74A-A0F8-E0079897A449}" type="presOf" srcId="{5F1BF941-2013-BC4A-9407-5E17C1EE9CD6}" destId="{44275E03-0F42-CD4C-BB39-E5F0FB4614B3}" srcOrd="0" destOrd="0" presId="urn:microsoft.com/office/officeart/2005/8/layout/cycle2"/>
    <dgm:cxn modelId="{28279EC9-CE9B-3842-9727-C372E7F1CD63}" type="presOf" srcId="{732B8BCD-4957-A748-A76F-DD3DA4A1F943}" destId="{62347566-7779-E440-897A-9D74DAC9050E}" srcOrd="1" destOrd="0" presId="urn:microsoft.com/office/officeart/2005/8/layout/cycle2"/>
    <dgm:cxn modelId="{31EA80E0-3352-6741-AFC4-2E18AED7E402}" type="presOf" srcId="{92C2F0B8-18BE-0946-8727-D728F971C0FE}" destId="{F0688032-F4C9-984B-AA48-5B2F4FFF6A13}" srcOrd="0" destOrd="0" presId="urn:microsoft.com/office/officeart/2005/8/layout/cycle2"/>
    <dgm:cxn modelId="{9020A5F5-4D09-4643-B6DC-E7866A7608DF}" type="presOf" srcId="{687DA134-C7B8-FE4E-BFFB-9A6AE0953370}" destId="{91BDE1B3-2A7B-3B43-B66B-0F82DC92F02B}" srcOrd="0" destOrd="0" presId="urn:microsoft.com/office/officeart/2005/8/layout/cycle2"/>
    <dgm:cxn modelId="{5287F9C0-BE1B-0847-9485-8FE4019D50FD}" type="presParOf" srcId="{DE56DC34-1D2B-AB48-914B-8668E021E66D}" destId="{79483925-1E63-4041-95B5-8097E243C663}" srcOrd="0" destOrd="0" presId="urn:microsoft.com/office/officeart/2005/8/layout/cycle2"/>
    <dgm:cxn modelId="{2840A338-0CD8-234D-8FA8-19F0DDB4FD34}" type="presParOf" srcId="{DE56DC34-1D2B-AB48-914B-8668E021E66D}" destId="{CD205560-033B-B14F-B7CB-768AFD3E672C}" srcOrd="1" destOrd="0" presId="urn:microsoft.com/office/officeart/2005/8/layout/cycle2"/>
    <dgm:cxn modelId="{6B4D680B-700A-434E-A085-6083E1BD24E6}" type="presParOf" srcId="{CD205560-033B-B14F-B7CB-768AFD3E672C}" destId="{C5FC6EC5-E33D-E243-913A-D372EF421519}" srcOrd="0" destOrd="0" presId="urn:microsoft.com/office/officeart/2005/8/layout/cycle2"/>
    <dgm:cxn modelId="{A0B279B4-3E86-8D40-A9A1-A637C7AABC61}" type="presParOf" srcId="{DE56DC34-1D2B-AB48-914B-8668E021E66D}" destId="{44275E03-0F42-CD4C-BB39-E5F0FB4614B3}" srcOrd="2" destOrd="0" presId="urn:microsoft.com/office/officeart/2005/8/layout/cycle2"/>
    <dgm:cxn modelId="{D8756477-53B3-CD4F-B3A5-2DA366CE565D}" type="presParOf" srcId="{DE56DC34-1D2B-AB48-914B-8668E021E66D}" destId="{14737C0C-D3A2-0F4D-849F-598401454597}" srcOrd="3" destOrd="0" presId="urn:microsoft.com/office/officeart/2005/8/layout/cycle2"/>
    <dgm:cxn modelId="{6C8B3FAE-50DB-E04E-BF55-4539BFBA354D}" type="presParOf" srcId="{14737C0C-D3A2-0F4D-849F-598401454597}" destId="{62347566-7779-E440-897A-9D74DAC9050E}" srcOrd="0" destOrd="0" presId="urn:microsoft.com/office/officeart/2005/8/layout/cycle2"/>
    <dgm:cxn modelId="{FACF8CAB-65A0-6C4C-ACDD-CFF220793BDE}" type="presParOf" srcId="{DE56DC34-1D2B-AB48-914B-8668E021E66D}" destId="{D62B5CEC-EA59-404E-89B5-1A8392C161A2}" srcOrd="4" destOrd="0" presId="urn:microsoft.com/office/officeart/2005/8/layout/cycle2"/>
    <dgm:cxn modelId="{99870F7B-1647-F24D-80C3-9A72447F67AB}" type="presParOf" srcId="{DE56DC34-1D2B-AB48-914B-8668E021E66D}" destId="{91BDE1B3-2A7B-3B43-B66B-0F82DC92F02B}" srcOrd="5" destOrd="0" presId="urn:microsoft.com/office/officeart/2005/8/layout/cycle2"/>
    <dgm:cxn modelId="{47B3ADB5-51D9-A043-B336-E3343A2D1709}" type="presParOf" srcId="{91BDE1B3-2A7B-3B43-B66B-0F82DC92F02B}" destId="{3D60CF33-EBD0-1C49-AC53-E10691A631B6}" srcOrd="0" destOrd="0" presId="urn:microsoft.com/office/officeart/2005/8/layout/cycle2"/>
    <dgm:cxn modelId="{C0FAD0F8-3231-D74C-80F5-EA5DAF5CF399}" type="presParOf" srcId="{DE56DC34-1D2B-AB48-914B-8668E021E66D}" destId="{FA7E5DA2-3EE8-EB45-9813-985D167FE1CC}" srcOrd="6" destOrd="0" presId="urn:microsoft.com/office/officeart/2005/8/layout/cycle2"/>
    <dgm:cxn modelId="{52B33328-82F4-6344-B74C-6927BFCB5248}" type="presParOf" srcId="{DE56DC34-1D2B-AB48-914B-8668E021E66D}" destId="{1455ECD9-C39A-1748-8EFC-8BC5F36AA8EC}" srcOrd="7" destOrd="0" presId="urn:microsoft.com/office/officeart/2005/8/layout/cycle2"/>
    <dgm:cxn modelId="{E064F69C-32B2-D04D-8CBE-A01B720B7FB8}" type="presParOf" srcId="{1455ECD9-C39A-1748-8EFC-8BC5F36AA8EC}" destId="{EB6C6501-DDD7-0047-8DD7-16860D91F99E}" srcOrd="0" destOrd="0" presId="urn:microsoft.com/office/officeart/2005/8/layout/cycle2"/>
    <dgm:cxn modelId="{F97CAFFC-7CA7-8442-B5A6-649A75AA2841}" type="presParOf" srcId="{DE56DC34-1D2B-AB48-914B-8668E021E66D}" destId="{F0688032-F4C9-984B-AA48-5B2F4FFF6A13}" srcOrd="8" destOrd="0" presId="urn:microsoft.com/office/officeart/2005/8/layout/cycle2"/>
    <dgm:cxn modelId="{583F8CFF-8BC6-0344-A4D4-E978C713883F}" type="presParOf" srcId="{DE56DC34-1D2B-AB48-914B-8668E021E66D}" destId="{14BD0770-A72B-AC47-AF67-406E03735808}" srcOrd="9" destOrd="0" presId="urn:microsoft.com/office/officeart/2005/8/layout/cycle2"/>
    <dgm:cxn modelId="{318E34ED-DFC5-2A47-B90B-5D0B02B87561}" type="presParOf" srcId="{14BD0770-A72B-AC47-AF67-406E03735808}" destId="{D045B908-59CC-B846-92CC-688C4911908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D5DDE3-9F8A-894A-BE7D-7AA20EBF6130}" type="doc">
      <dgm:prSet loTypeId="urn:microsoft.com/office/officeart/2005/8/layout/venn3" loCatId="cycle" qsTypeId="urn:microsoft.com/office/officeart/2005/8/quickstyle/simple4" qsCatId="simple" csTypeId="urn:microsoft.com/office/officeart/2005/8/colors/accent1_2" csCatId="accent1" phldr="1"/>
      <dgm:spPr/>
      <dgm:t>
        <a:bodyPr/>
        <a:lstStyle/>
        <a:p>
          <a:endParaRPr lang="en-US"/>
        </a:p>
      </dgm:t>
    </dgm:pt>
    <dgm:pt modelId="{DCBAC8DC-1A2F-694E-A8FA-D8C7D91CC1D7}">
      <dgm:prSet phldrT="[Text]" custT="1"/>
      <dgm:spPr>
        <a:solidFill>
          <a:schemeClr val="tx2">
            <a:alpha val="80000"/>
          </a:schemeClr>
        </a:solidFill>
      </dgm:spPr>
      <dgm:t>
        <a:bodyPr/>
        <a:lstStyle/>
        <a:p>
          <a:r>
            <a:rPr lang="en-US" sz="800" b="1">
              <a:solidFill>
                <a:schemeClr val="bg1"/>
              </a:solidFill>
              <a:latin typeface="Arial" panose="020B0604020202020204" pitchFamily="34" charset="0"/>
              <a:cs typeface="Arial" panose="020B0604020202020204" pitchFamily="34" charset="0"/>
            </a:rPr>
            <a:t>Nomadic </a:t>
          </a:r>
          <a:br>
            <a:rPr lang="en-US" sz="800" b="1">
              <a:solidFill>
                <a:schemeClr val="bg1"/>
              </a:solidFill>
              <a:latin typeface="Arial" panose="020B0604020202020204" pitchFamily="34" charset="0"/>
              <a:cs typeface="Arial" panose="020B0604020202020204" pitchFamily="34" charset="0"/>
            </a:rPr>
          </a:br>
          <a:r>
            <a:rPr lang="en-US" sz="800" b="1">
              <a:solidFill>
                <a:schemeClr val="bg1"/>
              </a:solidFill>
              <a:latin typeface="Arial" panose="020B0604020202020204" pitchFamily="34" charset="0"/>
              <a:cs typeface="Arial" panose="020B0604020202020204" pitchFamily="34" charset="0"/>
            </a:rPr>
            <a:t>Zone</a:t>
          </a:r>
        </a:p>
      </dgm:t>
    </dgm:pt>
    <dgm:pt modelId="{BD914BC1-417B-A34A-B7A8-25572C627F58}" type="parTrans" cxnId="{CCD32761-F396-8B41-B7D5-8316462D38D2}">
      <dgm:prSet/>
      <dgm:spPr/>
      <dgm:t>
        <a:bodyPr/>
        <a:lstStyle/>
        <a:p>
          <a:endParaRPr lang="en-US"/>
        </a:p>
      </dgm:t>
    </dgm:pt>
    <dgm:pt modelId="{BA07FAAF-33CA-4441-BC32-4DE57EA3B418}" type="sibTrans" cxnId="{CCD32761-F396-8B41-B7D5-8316462D38D2}">
      <dgm:prSet/>
      <dgm:spPr/>
      <dgm:t>
        <a:bodyPr/>
        <a:lstStyle/>
        <a:p>
          <a:endParaRPr lang="en-US"/>
        </a:p>
      </dgm:t>
    </dgm:pt>
    <dgm:pt modelId="{F00331A8-A72A-E543-B71C-9953DD07A2BE}">
      <dgm:prSet phldrT="[Text]" custT="1"/>
      <dgm:spPr>
        <a:solidFill>
          <a:schemeClr val="accent2">
            <a:alpha val="80000"/>
          </a:schemeClr>
        </a:solidFill>
      </dgm:spPr>
      <dgm:t>
        <a:bodyPr/>
        <a:lstStyle/>
        <a:p>
          <a:pPr marL="0" lvl="0" indent="0" algn="ctr" defTabSz="444500">
            <a:lnSpc>
              <a:spcPct val="10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Resident </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gm:t>
    </dgm:pt>
    <dgm:pt modelId="{F42C6498-1EF1-0141-B928-0F776C56F4BF}" type="parTrans" cxnId="{A385AC2C-D321-C541-ADF9-7B59E1DE6477}">
      <dgm:prSet/>
      <dgm:spPr/>
      <dgm:t>
        <a:bodyPr/>
        <a:lstStyle/>
        <a:p>
          <a:endParaRPr lang="en-US"/>
        </a:p>
      </dgm:t>
    </dgm:pt>
    <dgm:pt modelId="{510BBBCA-B88A-AC42-91C9-E7237304EDF4}" type="sibTrans" cxnId="{A385AC2C-D321-C541-ADF9-7B59E1DE6477}">
      <dgm:prSet/>
      <dgm:spPr/>
      <dgm:t>
        <a:bodyPr/>
        <a:lstStyle/>
        <a:p>
          <a:endParaRPr lang="en-US"/>
        </a:p>
      </dgm:t>
    </dgm:pt>
    <dgm:pt modelId="{D0D56B08-A33B-1F47-8CE7-5957353568D4}">
      <dgm:prSet phldrT="[Text]" custT="1"/>
      <dgm:spPr>
        <a:solidFill>
          <a:schemeClr val="accent2">
            <a:lumMod val="60000"/>
            <a:lumOff val="40000"/>
            <a:alpha val="80000"/>
          </a:schemeClr>
        </a:solidFill>
      </dgm:spPr>
      <dgm:t>
        <a:bodyPr/>
        <a:lstStyle/>
        <a:p>
          <a:pPr marL="0" lvl="0" indent="0" algn="ctr" defTabSz="4445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Resource Zone</a:t>
          </a:r>
        </a:p>
      </dgm:t>
    </dgm:pt>
    <dgm:pt modelId="{476F8D64-D583-1849-977F-5623B14DCE69}" type="parTrans" cxnId="{2F73692F-123E-0244-9496-017818B777B7}">
      <dgm:prSet/>
      <dgm:spPr/>
      <dgm:t>
        <a:bodyPr/>
        <a:lstStyle/>
        <a:p>
          <a:endParaRPr lang="en-US"/>
        </a:p>
      </dgm:t>
    </dgm:pt>
    <dgm:pt modelId="{7371853C-44BF-2A41-B522-DF1006EF510F}" type="sibTrans" cxnId="{2F73692F-123E-0244-9496-017818B777B7}">
      <dgm:prSet/>
      <dgm:spPr/>
      <dgm:t>
        <a:bodyPr/>
        <a:lstStyle/>
        <a:p>
          <a:endParaRPr lang="en-US"/>
        </a:p>
      </dgm:t>
    </dgm:pt>
    <dgm:pt modelId="{ACF08C7B-9157-DE41-BD11-0AF824CBB448}">
      <dgm:prSet phldrT="[Text]" custT="1"/>
      <dgm:spPr>
        <a:solidFill>
          <a:srgbClr val="E1D690">
            <a:alpha val="80000"/>
          </a:srgbClr>
        </a:solidFill>
      </dgm:spPr>
      <dgm:t>
        <a:bodyPr/>
        <a:lstStyle/>
        <a:p>
          <a:pPr marL="0" lvl="0" indent="0" algn="ctr" defTabSz="444500">
            <a:lnSpc>
              <a:spcPct val="10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Meeting </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gm:t>
    </dgm:pt>
    <dgm:pt modelId="{BE56B36C-4ADC-A745-8783-9811488483E3}" type="parTrans" cxnId="{A54B2958-3D28-EC4F-8D9C-F24E695EAF69}">
      <dgm:prSet/>
      <dgm:spPr/>
      <dgm:t>
        <a:bodyPr/>
        <a:lstStyle/>
        <a:p>
          <a:endParaRPr lang="en-US"/>
        </a:p>
      </dgm:t>
    </dgm:pt>
    <dgm:pt modelId="{BDC8B78E-573E-0843-AE4B-596BA233EF36}" type="sibTrans" cxnId="{A54B2958-3D28-EC4F-8D9C-F24E695EAF69}">
      <dgm:prSet/>
      <dgm:spPr/>
      <dgm:t>
        <a:bodyPr/>
        <a:lstStyle/>
        <a:p>
          <a:endParaRPr lang="en-US"/>
        </a:p>
      </dgm:t>
    </dgm:pt>
    <dgm:pt modelId="{435B95D2-A7B3-8D4C-A9EE-E9F27FB24759}">
      <dgm:prSet phldrT="[Text]" custT="1"/>
      <dgm:spPr>
        <a:solidFill>
          <a:schemeClr val="tx2">
            <a:lumMod val="40000"/>
            <a:lumOff val="60000"/>
            <a:alpha val="80000"/>
          </a:schemeClr>
        </a:solidFill>
      </dgm:spPr>
      <dgm:t>
        <a:bodyPr/>
        <a:lstStyle/>
        <a:p>
          <a:pPr marL="0" lvl="0" indent="0" algn="ctr" defTabSz="4445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Social</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gm:t>
    </dgm:pt>
    <dgm:pt modelId="{0120B027-1C59-9B44-A602-A12F383A84BB}" type="parTrans" cxnId="{17BD4B03-7C2D-5D43-A459-28436808F98F}">
      <dgm:prSet/>
      <dgm:spPr/>
      <dgm:t>
        <a:bodyPr/>
        <a:lstStyle/>
        <a:p>
          <a:endParaRPr lang="en-US"/>
        </a:p>
      </dgm:t>
    </dgm:pt>
    <dgm:pt modelId="{0C7268AD-67B8-754B-A4E0-8D370D118A34}" type="sibTrans" cxnId="{17BD4B03-7C2D-5D43-A459-28436808F98F}">
      <dgm:prSet/>
      <dgm:spPr>
        <a:solidFill>
          <a:schemeClr val="accent1">
            <a:hueOff val="0"/>
            <a:satOff val="0"/>
            <a:lumOff val="0"/>
          </a:schemeClr>
        </a:solidFill>
      </dgm:spPr>
      <dgm:t>
        <a:bodyPr/>
        <a:lstStyle/>
        <a:p>
          <a:endParaRPr lang="en-US"/>
        </a:p>
      </dgm:t>
    </dgm:pt>
    <dgm:pt modelId="{1484E4FE-A51F-C346-A6DA-29F8E710A7DB}" type="pres">
      <dgm:prSet presAssocID="{53D5DDE3-9F8A-894A-BE7D-7AA20EBF6130}" presName="Name0" presStyleCnt="0">
        <dgm:presLayoutVars>
          <dgm:dir/>
          <dgm:resizeHandles val="exact"/>
        </dgm:presLayoutVars>
      </dgm:prSet>
      <dgm:spPr/>
    </dgm:pt>
    <dgm:pt modelId="{42ACDB32-FB4C-BD4D-A317-DD44D562B66C}" type="pres">
      <dgm:prSet presAssocID="{DCBAC8DC-1A2F-694E-A8FA-D8C7D91CC1D7}" presName="Name5" presStyleLbl="vennNode1" presStyleIdx="0" presStyleCnt="5">
        <dgm:presLayoutVars>
          <dgm:bulletEnabled val="1"/>
        </dgm:presLayoutVars>
      </dgm:prSet>
      <dgm:spPr/>
    </dgm:pt>
    <dgm:pt modelId="{7FB799EB-5469-6B45-BCE5-2A26CDA2B861}" type="pres">
      <dgm:prSet presAssocID="{BA07FAAF-33CA-4441-BC32-4DE57EA3B418}" presName="space" presStyleCnt="0"/>
      <dgm:spPr/>
    </dgm:pt>
    <dgm:pt modelId="{BF39F0E9-C7A1-E64A-8BD5-B94738646FFD}" type="pres">
      <dgm:prSet presAssocID="{F00331A8-A72A-E543-B71C-9953DD07A2BE}" presName="Name5" presStyleLbl="vennNode1" presStyleIdx="1" presStyleCnt="5">
        <dgm:presLayoutVars>
          <dgm:bulletEnabled val="1"/>
        </dgm:presLayoutVars>
      </dgm:prSet>
      <dgm:spPr/>
    </dgm:pt>
    <dgm:pt modelId="{4019D074-26F5-FD45-8B52-D92CF161688C}" type="pres">
      <dgm:prSet presAssocID="{510BBBCA-B88A-AC42-91C9-E7237304EDF4}" presName="space" presStyleCnt="0"/>
      <dgm:spPr/>
    </dgm:pt>
    <dgm:pt modelId="{A03803DC-736B-3345-8C3E-4819A4BDEACC}" type="pres">
      <dgm:prSet presAssocID="{D0D56B08-A33B-1F47-8CE7-5957353568D4}" presName="Name5" presStyleLbl="vennNode1" presStyleIdx="2" presStyleCnt="5">
        <dgm:presLayoutVars>
          <dgm:bulletEnabled val="1"/>
        </dgm:presLayoutVars>
      </dgm:prSet>
      <dgm:spPr/>
    </dgm:pt>
    <dgm:pt modelId="{4B99217D-E1D5-6341-854F-B7E1530AB747}" type="pres">
      <dgm:prSet presAssocID="{7371853C-44BF-2A41-B522-DF1006EF510F}" presName="space" presStyleCnt="0"/>
      <dgm:spPr/>
    </dgm:pt>
    <dgm:pt modelId="{4E692741-F4E0-6D4B-BFC3-1C64F38A1679}" type="pres">
      <dgm:prSet presAssocID="{ACF08C7B-9157-DE41-BD11-0AF824CBB448}" presName="Name5" presStyleLbl="vennNode1" presStyleIdx="3" presStyleCnt="5">
        <dgm:presLayoutVars>
          <dgm:bulletEnabled val="1"/>
        </dgm:presLayoutVars>
      </dgm:prSet>
      <dgm:spPr/>
    </dgm:pt>
    <dgm:pt modelId="{79C83858-0577-1B4E-B5F1-9A816A4925C6}" type="pres">
      <dgm:prSet presAssocID="{BDC8B78E-573E-0843-AE4B-596BA233EF36}" presName="space" presStyleCnt="0"/>
      <dgm:spPr/>
    </dgm:pt>
    <dgm:pt modelId="{5C609996-1720-7846-95E1-80709DCBAB42}" type="pres">
      <dgm:prSet presAssocID="{435B95D2-A7B3-8D4C-A9EE-E9F27FB24759}" presName="Name5" presStyleLbl="vennNode1" presStyleIdx="4" presStyleCnt="5">
        <dgm:presLayoutVars>
          <dgm:bulletEnabled val="1"/>
        </dgm:presLayoutVars>
      </dgm:prSet>
      <dgm:spPr/>
    </dgm:pt>
  </dgm:ptLst>
  <dgm:cxnLst>
    <dgm:cxn modelId="{17BD4B03-7C2D-5D43-A459-28436808F98F}" srcId="{53D5DDE3-9F8A-894A-BE7D-7AA20EBF6130}" destId="{435B95D2-A7B3-8D4C-A9EE-E9F27FB24759}" srcOrd="4" destOrd="0" parTransId="{0120B027-1C59-9B44-A602-A12F383A84BB}" sibTransId="{0C7268AD-67B8-754B-A4E0-8D370D118A34}"/>
    <dgm:cxn modelId="{F800E018-F9C8-B741-8F3A-4D4A0CFE9354}" type="presOf" srcId="{DCBAC8DC-1A2F-694E-A8FA-D8C7D91CC1D7}" destId="{42ACDB32-FB4C-BD4D-A317-DD44D562B66C}" srcOrd="0" destOrd="0" presId="urn:microsoft.com/office/officeart/2005/8/layout/venn3"/>
    <dgm:cxn modelId="{EB5A6528-D6C4-C243-9828-1CA5BF4FE49B}" type="presOf" srcId="{D0D56B08-A33B-1F47-8CE7-5957353568D4}" destId="{A03803DC-736B-3345-8C3E-4819A4BDEACC}" srcOrd="0" destOrd="0" presId="urn:microsoft.com/office/officeart/2005/8/layout/venn3"/>
    <dgm:cxn modelId="{A385AC2C-D321-C541-ADF9-7B59E1DE6477}" srcId="{53D5DDE3-9F8A-894A-BE7D-7AA20EBF6130}" destId="{F00331A8-A72A-E543-B71C-9953DD07A2BE}" srcOrd="1" destOrd="0" parTransId="{F42C6498-1EF1-0141-B928-0F776C56F4BF}" sibTransId="{510BBBCA-B88A-AC42-91C9-E7237304EDF4}"/>
    <dgm:cxn modelId="{2F73692F-123E-0244-9496-017818B777B7}" srcId="{53D5DDE3-9F8A-894A-BE7D-7AA20EBF6130}" destId="{D0D56B08-A33B-1F47-8CE7-5957353568D4}" srcOrd="2" destOrd="0" parTransId="{476F8D64-D583-1849-977F-5623B14DCE69}" sibTransId="{7371853C-44BF-2A41-B522-DF1006EF510F}"/>
    <dgm:cxn modelId="{CCD32761-F396-8B41-B7D5-8316462D38D2}" srcId="{53D5DDE3-9F8A-894A-BE7D-7AA20EBF6130}" destId="{DCBAC8DC-1A2F-694E-A8FA-D8C7D91CC1D7}" srcOrd="0" destOrd="0" parTransId="{BD914BC1-417B-A34A-B7A8-25572C627F58}" sibTransId="{BA07FAAF-33CA-4441-BC32-4DE57EA3B418}"/>
    <dgm:cxn modelId="{062C5362-C040-FF4C-99AB-E9512138127A}" type="presOf" srcId="{53D5DDE3-9F8A-894A-BE7D-7AA20EBF6130}" destId="{1484E4FE-A51F-C346-A6DA-29F8E710A7DB}" srcOrd="0" destOrd="0" presId="urn:microsoft.com/office/officeart/2005/8/layout/venn3"/>
    <dgm:cxn modelId="{DAF97A67-E547-854F-A324-01AFAC6BE4E4}" type="presOf" srcId="{ACF08C7B-9157-DE41-BD11-0AF824CBB448}" destId="{4E692741-F4E0-6D4B-BFC3-1C64F38A1679}" srcOrd="0" destOrd="0" presId="urn:microsoft.com/office/officeart/2005/8/layout/venn3"/>
    <dgm:cxn modelId="{C8A38050-D572-0844-B7C0-0A1CB678DA9A}" type="presOf" srcId="{435B95D2-A7B3-8D4C-A9EE-E9F27FB24759}" destId="{5C609996-1720-7846-95E1-80709DCBAB42}" srcOrd="0" destOrd="0" presId="urn:microsoft.com/office/officeart/2005/8/layout/venn3"/>
    <dgm:cxn modelId="{A54B2958-3D28-EC4F-8D9C-F24E695EAF69}" srcId="{53D5DDE3-9F8A-894A-BE7D-7AA20EBF6130}" destId="{ACF08C7B-9157-DE41-BD11-0AF824CBB448}" srcOrd="3" destOrd="0" parTransId="{BE56B36C-4ADC-A745-8783-9811488483E3}" sibTransId="{BDC8B78E-573E-0843-AE4B-596BA233EF36}"/>
    <dgm:cxn modelId="{F0FFB8D5-8412-1046-BD26-3B9808C0B973}" type="presOf" srcId="{F00331A8-A72A-E543-B71C-9953DD07A2BE}" destId="{BF39F0E9-C7A1-E64A-8BD5-B94738646FFD}" srcOrd="0" destOrd="0" presId="urn:microsoft.com/office/officeart/2005/8/layout/venn3"/>
    <dgm:cxn modelId="{68814B71-1D0E-4D4F-A035-84928BFC28E3}" type="presParOf" srcId="{1484E4FE-A51F-C346-A6DA-29F8E710A7DB}" destId="{42ACDB32-FB4C-BD4D-A317-DD44D562B66C}" srcOrd="0" destOrd="0" presId="urn:microsoft.com/office/officeart/2005/8/layout/venn3"/>
    <dgm:cxn modelId="{793671AB-824C-924F-994F-D34D16658531}" type="presParOf" srcId="{1484E4FE-A51F-C346-A6DA-29F8E710A7DB}" destId="{7FB799EB-5469-6B45-BCE5-2A26CDA2B861}" srcOrd="1" destOrd="0" presId="urn:microsoft.com/office/officeart/2005/8/layout/venn3"/>
    <dgm:cxn modelId="{1FB924FC-DF13-5646-95E0-DD555430F0BB}" type="presParOf" srcId="{1484E4FE-A51F-C346-A6DA-29F8E710A7DB}" destId="{BF39F0E9-C7A1-E64A-8BD5-B94738646FFD}" srcOrd="2" destOrd="0" presId="urn:microsoft.com/office/officeart/2005/8/layout/venn3"/>
    <dgm:cxn modelId="{BEDE8603-F7AF-5F47-B307-C331CACC75E8}" type="presParOf" srcId="{1484E4FE-A51F-C346-A6DA-29F8E710A7DB}" destId="{4019D074-26F5-FD45-8B52-D92CF161688C}" srcOrd="3" destOrd="0" presId="urn:microsoft.com/office/officeart/2005/8/layout/venn3"/>
    <dgm:cxn modelId="{3C7B36E2-58F6-1242-8AED-0ED4B610D444}" type="presParOf" srcId="{1484E4FE-A51F-C346-A6DA-29F8E710A7DB}" destId="{A03803DC-736B-3345-8C3E-4819A4BDEACC}" srcOrd="4" destOrd="0" presId="urn:microsoft.com/office/officeart/2005/8/layout/venn3"/>
    <dgm:cxn modelId="{03A8A6B9-3878-8945-8EC0-524939C9A4C1}" type="presParOf" srcId="{1484E4FE-A51F-C346-A6DA-29F8E710A7DB}" destId="{4B99217D-E1D5-6341-854F-B7E1530AB747}" srcOrd="5" destOrd="0" presId="urn:microsoft.com/office/officeart/2005/8/layout/venn3"/>
    <dgm:cxn modelId="{899E4DB7-558A-1443-876F-53E155C1C092}" type="presParOf" srcId="{1484E4FE-A51F-C346-A6DA-29F8E710A7DB}" destId="{4E692741-F4E0-6D4B-BFC3-1C64F38A1679}" srcOrd="6" destOrd="0" presId="urn:microsoft.com/office/officeart/2005/8/layout/venn3"/>
    <dgm:cxn modelId="{70F8D630-CEF2-7447-9D88-437F61C0D1DD}" type="presParOf" srcId="{1484E4FE-A51F-C346-A6DA-29F8E710A7DB}" destId="{79C83858-0577-1B4E-B5F1-9A816A4925C6}" srcOrd="7" destOrd="0" presId="urn:microsoft.com/office/officeart/2005/8/layout/venn3"/>
    <dgm:cxn modelId="{A100D042-0183-1043-B86B-C6AAA2C4D6C6}" type="presParOf" srcId="{1484E4FE-A51F-C346-A6DA-29F8E710A7DB}" destId="{5C609996-1720-7846-95E1-80709DCBAB42}"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D5DDE3-9F8A-894A-BE7D-7AA20EBF6130}" type="doc">
      <dgm:prSet loTypeId="urn:microsoft.com/office/officeart/2005/8/layout/venn3" loCatId="cycle" qsTypeId="urn:microsoft.com/office/officeart/2005/8/quickstyle/simple4" qsCatId="simple" csTypeId="urn:microsoft.com/office/officeart/2005/8/colors/accent1_2" csCatId="accent1" phldr="1"/>
      <dgm:spPr/>
      <dgm:t>
        <a:bodyPr/>
        <a:lstStyle/>
        <a:p>
          <a:endParaRPr lang="en-US"/>
        </a:p>
      </dgm:t>
    </dgm:pt>
    <dgm:pt modelId="{DCBAC8DC-1A2F-694E-A8FA-D8C7D91CC1D7}">
      <dgm:prSet phldrT="[Text]" custT="1"/>
      <dgm:spPr>
        <a:solidFill>
          <a:schemeClr val="tx2">
            <a:alpha val="80000"/>
          </a:schemeClr>
        </a:solidFill>
      </dgm:spPr>
      <dgm:t>
        <a:bodyPr/>
        <a:lstStyle/>
        <a:p>
          <a:r>
            <a:rPr lang="en-US" sz="600" b="1">
              <a:solidFill>
                <a:schemeClr val="bg1"/>
              </a:solidFill>
              <a:latin typeface="Arial" panose="020B0604020202020204" pitchFamily="34" charset="0"/>
              <a:cs typeface="Arial" panose="020B0604020202020204" pitchFamily="34" charset="0"/>
            </a:rPr>
            <a:t>Nomadic </a:t>
          </a:r>
          <a:br>
            <a:rPr lang="en-US" sz="600" b="1">
              <a:solidFill>
                <a:schemeClr val="bg1"/>
              </a:solidFill>
              <a:latin typeface="Arial" panose="020B0604020202020204" pitchFamily="34" charset="0"/>
              <a:cs typeface="Arial" panose="020B0604020202020204" pitchFamily="34" charset="0"/>
            </a:rPr>
          </a:br>
          <a:r>
            <a:rPr lang="en-US" sz="600" b="1">
              <a:solidFill>
                <a:schemeClr val="bg1"/>
              </a:solidFill>
              <a:latin typeface="Arial" panose="020B0604020202020204" pitchFamily="34" charset="0"/>
              <a:cs typeface="Arial" panose="020B0604020202020204" pitchFamily="34" charset="0"/>
            </a:rPr>
            <a:t>Zone</a:t>
          </a:r>
        </a:p>
      </dgm:t>
    </dgm:pt>
    <dgm:pt modelId="{BD914BC1-417B-A34A-B7A8-25572C627F58}" type="parTrans" cxnId="{CCD32761-F396-8B41-B7D5-8316462D38D2}">
      <dgm:prSet/>
      <dgm:spPr/>
      <dgm:t>
        <a:bodyPr/>
        <a:lstStyle/>
        <a:p>
          <a:endParaRPr lang="en-US" sz="600"/>
        </a:p>
      </dgm:t>
    </dgm:pt>
    <dgm:pt modelId="{BA07FAAF-33CA-4441-BC32-4DE57EA3B418}" type="sibTrans" cxnId="{CCD32761-F396-8B41-B7D5-8316462D38D2}">
      <dgm:prSet/>
      <dgm:spPr/>
      <dgm:t>
        <a:bodyPr/>
        <a:lstStyle/>
        <a:p>
          <a:endParaRPr lang="en-US" sz="600"/>
        </a:p>
      </dgm:t>
    </dgm:pt>
    <dgm:pt modelId="{F00331A8-A72A-E543-B71C-9953DD07A2BE}">
      <dgm:prSet phldrT="[Text]" custT="1"/>
      <dgm:spPr>
        <a:solidFill>
          <a:schemeClr val="accent2">
            <a:alpha val="80000"/>
          </a:schemeClr>
        </a:solidFill>
      </dgm:spPr>
      <dgm:t>
        <a:bodyPr/>
        <a:lstStyle/>
        <a:p>
          <a:pPr marL="0" lvl="0" indent="0" algn="ctr" defTabSz="444500">
            <a:lnSpc>
              <a:spcPct val="10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Resident </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gm:t>
    </dgm:pt>
    <dgm:pt modelId="{F42C6498-1EF1-0141-B928-0F776C56F4BF}" type="parTrans" cxnId="{A385AC2C-D321-C541-ADF9-7B59E1DE6477}">
      <dgm:prSet/>
      <dgm:spPr/>
      <dgm:t>
        <a:bodyPr/>
        <a:lstStyle/>
        <a:p>
          <a:endParaRPr lang="en-US" sz="600"/>
        </a:p>
      </dgm:t>
    </dgm:pt>
    <dgm:pt modelId="{510BBBCA-B88A-AC42-91C9-E7237304EDF4}" type="sibTrans" cxnId="{A385AC2C-D321-C541-ADF9-7B59E1DE6477}">
      <dgm:prSet/>
      <dgm:spPr/>
      <dgm:t>
        <a:bodyPr/>
        <a:lstStyle/>
        <a:p>
          <a:endParaRPr lang="en-US" sz="600"/>
        </a:p>
      </dgm:t>
    </dgm:pt>
    <dgm:pt modelId="{D0D56B08-A33B-1F47-8CE7-5957353568D4}">
      <dgm:prSet phldrT="[Text]" custT="1"/>
      <dgm:spPr>
        <a:solidFill>
          <a:schemeClr val="accent2">
            <a:lumMod val="60000"/>
            <a:lumOff val="40000"/>
            <a:alpha val="80000"/>
          </a:schemeClr>
        </a:solidFill>
      </dgm:spPr>
      <dgm:t>
        <a:bodyPr/>
        <a:lstStyle/>
        <a:p>
          <a:pPr marL="0" lvl="0" indent="0" algn="ctr" defTabSz="444500">
            <a:lnSpc>
              <a:spcPct val="9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Resource Zone</a:t>
          </a:r>
        </a:p>
      </dgm:t>
    </dgm:pt>
    <dgm:pt modelId="{476F8D64-D583-1849-977F-5623B14DCE69}" type="parTrans" cxnId="{2F73692F-123E-0244-9496-017818B777B7}">
      <dgm:prSet/>
      <dgm:spPr/>
      <dgm:t>
        <a:bodyPr/>
        <a:lstStyle/>
        <a:p>
          <a:endParaRPr lang="en-US" sz="600"/>
        </a:p>
      </dgm:t>
    </dgm:pt>
    <dgm:pt modelId="{7371853C-44BF-2A41-B522-DF1006EF510F}" type="sibTrans" cxnId="{2F73692F-123E-0244-9496-017818B777B7}">
      <dgm:prSet/>
      <dgm:spPr/>
      <dgm:t>
        <a:bodyPr/>
        <a:lstStyle/>
        <a:p>
          <a:endParaRPr lang="en-US" sz="600"/>
        </a:p>
      </dgm:t>
    </dgm:pt>
    <dgm:pt modelId="{ACF08C7B-9157-DE41-BD11-0AF824CBB448}">
      <dgm:prSet phldrT="[Text]" custT="1"/>
      <dgm:spPr>
        <a:solidFill>
          <a:srgbClr val="E1D690">
            <a:alpha val="80000"/>
          </a:srgbClr>
        </a:solidFill>
      </dgm:spPr>
      <dgm:t>
        <a:bodyPr/>
        <a:lstStyle/>
        <a:p>
          <a:pPr marL="0" lvl="0" indent="0" algn="ctr" defTabSz="444500">
            <a:lnSpc>
              <a:spcPct val="10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Meeting </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gm:t>
    </dgm:pt>
    <dgm:pt modelId="{BE56B36C-4ADC-A745-8783-9811488483E3}" type="parTrans" cxnId="{A54B2958-3D28-EC4F-8D9C-F24E695EAF69}">
      <dgm:prSet/>
      <dgm:spPr/>
      <dgm:t>
        <a:bodyPr/>
        <a:lstStyle/>
        <a:p>
          <a:endParaRPr lang="en-US" sz="600"/>
        </a:p>
      </dgm:t>
    </dgm:pt>
    <dgm:pt modelId="{BDC8B78E-573E-0843-AE4B-596BA233EF36}" type="sibTrans" cxnId="{A54B2958-3D28-EC4F-8D9C-F24E695EAF69}">
      <dgm:prSet/>
      <dgm:spPr/>
      <dgm:t>
        <a:bodyPr/>
        <a:lstStyle/>
        <a:p>
          <a:endParaRPr lang="en-US" sz="600"/>
        </a:p>
      </dgm:t>
    </dgm:pt>
    <dgm:pt modelId="{435B95D2-A7B3-8D4C-A9EE-E9F27FB24759}">
      <dgm:prSet phldrT="[Text]" custT="1"/>
      <dgm:spPr>
        <a:solidFill>
          <a:schemeClr val="tx2">
            <a:lumMod val="40000"/>
            <a:lumOff val="60000"/>
            <a:alpha val="80000"/>
          </a:schemeClr>
        </a:solidFill>
      </dgm:spPr>
      <dgm:t>
        <a:bodyPr/>
        <a:lstStyle/>
        <a:p>
          <a:pPr marL="0" lvl="0" indent="0" algn="ctr" defTabSz="444500">
            <a:lnSpc>
              <a:spcPct val="9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Social</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gm:t>
    </dgm:pt>
    <dgm:pt modelId="{0120B027-1C59-9B44-A602-A12F383A84BB}" type="parTrans" cxnId="{17BD4B03-7C2D-5D43-A459-28436808F98F}">
      <dgm:prSet/>
      <dgm:spPr/>
      <dgm:t>
        <a:bodyPr/>
        <a:lstStyle/>
        <a:p>
          <a:endParaRPr lang="en-US" sz="600"/>
        </a:p>
      </dgm:t>
    </dgm:pt>
    <dgm:pt modelId="{0C7268AD-67B8-754B-A4E0-8D370D118A34}" type="sibTrans" cxnId="{17BD4B03-7C2D-5D43-A459-28436808F98F}">
      <dgm:prSet/>
      <dgm:spPr>
        <a:solidFill>
          <a:schemeClr val="accent1">
            <a:hueOff val="0"/>
            <a:satOff val="0"/>
            <a:lumOff val="0"/>
          </a:schemeClr>
        </a:solidFill>
      </dgm:spPr>
      <dgm:t>
        <a:bodyPr/>
        <a:lstStyle/>
        <a:p>
          <a:endParaRPr lang="en-US" sz="600"/>
        </a:p>
      </dgm:t>
    </dgm:pt>
    <dgm:pt modelId="{1484E4FE-A51F-C346-A6DA-29F8E710A7DB}" type="pres">
      <dgm:prSet presAssocID="{53D5DDE3-9F8A-894A-BE7D-7AA20EBF6130}" presName="Name0" presStyleCnt="0">
        <dgm:presLayoutVars>
          <dgm:dir/>
          <dgm:resizeHandles val="exact"/>
        </dgm:presLayoutVars>
      </dgm:prSet>
      <dgm:spPr/>
    </dgm:pt>
    <dgm:pt modelId="{42ACDB32-FB4C-BD4D-A317-DD44D562B66C}" type="pres">
      <dgm:prSet presAssocID="{DCBAC8DC-1A2F-694E-A8FA-D8C7D91CC1D7}" presName="Name5" presStyleLbl="vennNode1" presStyleIdx="0" presStyleCnt="5">
        <dgm:presLayoutVars>
          <dgm:bulletEnabled val="1"/>
        </dgm:presLayoutVars>
      </dgm:prSet>
      <dgm:spPr/>
    </dgm:pt>
    <dgm:pt modelId="{7FB799EB-5469-6B45-BCE5-2A26CDA2B861}" type="pres">
      <dgm:prSet presAssocID="{BA07FAAF-33CA-4441-BC32-4DE57EA3B418}" presName="space" presStyleCnt="0"/>
      <dgm:spPr/>
    </dgm:pt>
    <dgm:pt modelId="{BF39F0E9-C7A1-E64A-8BD5-B94738646FFD}" type="pres">
      <dgm:prSet presAssocID="{F00331A8-A72A-E543-B71C-9953DD07A2BE}" presName="Name5" presStyleLbl="vennNode1" presStyleIdx="1" presStyleCnt="5">
        <dgm:presLayoutVars>
          <dgm:bulletEnabled val="1"/>
        </dgm:presLayoutVars>
      </dgm:prSet>
      <dgm:spPr/>
    </dgm:pt>
    <dgm:pt modelId="{4019D074-26F5-FD45-8B52-D92CF161688C}" type="pres">
      <dgm:prSet presAssocID="{510BBBCA-B88A-AC42-91C9-E7237304EDF4}" presName="space" presStyleCnt="0"/>
      <dgm:spPr/>
    </dgm:pt>
    <dgm:pt modelId="{A03803DC-736B-3345-8C3E-4819A4BDEACC}" type="pres">
      <dgm:prSet presAssocID="{D0D56B08-A33B-1F47-8CE7-5957353568D4}" presName="Name5" presStyleLbl="vennNode1" presStyleIdx="2" presStyleCnt="5">
        <dgm:presLayoutVars>
          <dgm:bulletEnabled val="1"/>
        </dgm:presLayoutVars>
      </dgm:prSet>
      <dgm:spPr/>
    </dgm:pt>
    <dgm:pt modelId="{4B99217D-E1D5-6341-854F-B7E1530AB747}" type="pres">
      <dgm:prSet presAssocID="{7371853C-44BF-2A41-B522-DF1006EF510F}" presName="space" presStyleCnt="0"/>
      <dgm:spPr/>
    </dgm:pt>
    <dgm:pt modelId="{4E692741-F4E0-6D4B-BFC3-1C64F38A1679}" type="pres">
      <dgm:prSet presAssocID="{ACF08C7B-9157-DE41-BD11-0AF824CBB448}" presName="Name5" presStyleLbl="vennNode1" presStyleIdx="3" presStyleCnt="5">
        <dgm:presLayoutVars>
          <dgm:bulletEnabled val="1"/>
        </dgm:presLayoutVars>
      </dgm:prSet>
      <dgm:spPr/>
    </dgm:pt>
    <dgm:pt modelId="{79C83858-0577-1B4E-B5F1-9A816A4925C6}" type="pres">
      <dgm:prSet presAssocID="{BDC8B78E-573E-0843-AE4B-596BA233EF36}" presName="space" presStyleCnt="0"/>
      <dgm:spPr/>
    </dgm:pt>
    <dgm:pt modelId="{5C609996-1720-7846-95E1-80709DCBAB42}" type="pres">
      <dgm:prSet presAssocID="{435B95D2-A7B3-8D4C-A9EE-E9F27FB24759}" presName="Name5" presStyleLbl="vennNode1" presStyleIdx="4" presStyleCnt="5">
        <dgm:presLayoutVars>
          <dgm:bulletEnabled val="1"/>
        </dgm:presLayoutVars>
      </dgm:prSet>
      <dgm:spPr/>
    </dgm:pt>
  </dgm:ptLst>
  <dgm:cxnLst>
    <dgm:cxn modelId="{17BD4B03-7C2D-5D43-A459-28436808F98F}" srcId="{53D5DDE3-9F8A-894A-BE7D-7AA20EBF6130}" destId="{435B95D2-A7B3-8D4C-A9EE-E9F27FB24759}" srcOrd="4" destOrd="0" parTransId="{0120B027-1C59-9B44-A602-A12F383A84BB}" sibTransId="{0C7268AD-67B8-754B-A4E0-8D370D118A34}"/>
    <dgm:cxn modelId="{F800E018-F9C8-B741-8F3A-4D4A0CFE9354}" type="presOf" srcId="{DCBAC8DC-1A2F-694E-A8FA-D8C7D91CC1D7}" destId="{42ACDB32-FB4C-BD4D-A317-DD44D562B66C}" srcOrd="0" destOrd="0" presId="urn:microsoft.com/office/officeart/2005/8/layout/venn3"/>
    <dgm:cxn modelId="{EB5A6528-D6C4-C243-9828-1CA5BF4FE49B}" type="presOf" srcId="{D0D56B08-A33B-1F47-8CE7-5957353568D4}" destId="{A03803DC-736B-3345-8C3E-4819A4BDEACC}" srcOrd="0" destOrd="0" presId="urn:microsoft.com/office/officeart/2005/8/layout/venn3"/>
    <dgm:cxn modelId="{A385AC2C-D321-C541-ADF9-7B59E1DE6477}" srcId="{53D5DDE3-9F8A-894A-BE7D-7AA20EBF6130}" destId="{F00331A8-A72A-E543-B71C-9953DD07A2BE}" srcOrd="1" destOrd="0" parTransId="{F42C6498-1EF1-0141-B928-0F776C56F4BF}" sibTransId="{510BBBCA-B88A-AC42-91C9-E7237304EDF4}"/>
    <dgm:cxn modelId="{2F73692F-123E-0244-9496-017818B777B7}" srcId="{53D5DDE3-9F8A-894A-BE7D-7AA20EBF6130}" destId="{D0D56B08-A33B-1F47-8CE7-5957353568D4}" srcOrd="2" destOrd="0" parTransId="{476F8D64-D583-1849-977F-5623B14DCE69}" sibTransId="{7371853C-44BF-2A41-B522-DF1006EF510F}"/>
    <dgm:cxn modelId="{CCD32761-F396-8B41-B7D5-8316462D38D2}" srcId="{53D5DDE3-9F8A-894A-BE7D-7AA20EBF6130}" destId="{DCBAC8DC-1A2F-694E-A8FA-D8C7D91CC1D7}" srcOrd="0" destOrd="0" parTransId="{BD914BC1-417B-A34A-B7A8-25572C627F58}" sibTransId="{BA07FAAF-33CA-4441-BC32-4DE57EA3B418}"/>
    <dgm:cxn modelId="{062C5362-C040-FF4C-99AB-E9512138127A}" type="presOf" srcId="{53D5DDE3-9F8A-894A-BE7D-7AA20EBF6130}" destId="{1484E4FE-A51F-C346-A6DA-29F8E710A7DB}" srcOrd="0" destOrd="0" presId="urn:microsoft.com/office/officeart/2005/8/layout/venn3"/>
    <dgm:cxn modelId="{DAF97A67-E547-854F-A324-01AFAC6BE4E4}" type="presOf" srcId="{ACF08C7B-9157-DE41-BD11-0AF824CBB448}" destId="{4E692741-F4E0-6D4B-BFC3-1C64F38A1679}" srcOrd="0" destOrd="0" presId="urn:microsoft.com/office/officeart/2005/8/layout/venn3"/>
    <dgm:cxn modelId="{C8A38050-D572-0844-B7C0-0A1CB678DA9A}" type="presOf" srcId="{435B95D2-A7B3-8D4C-A9EE-E9F27FB24759}" destId="{5C609996-1720-7846-95E1-80709DCBAB42}" srcOrd="0" destOrd="0" presId="urn:microsoft.com/office/officeart/2005/8/layout/venn3"/>
    <dgm:cxn modelId="{A54B2958-3D28-EC4F-8D9C-F24E695EAF69}" srcId="{53D5DDE3-9F8A-894A-BE7D-7AA20EBF6130}" destId="{ACF08C7B-9157-DE41-BD11-0AF824CBB448}" srcOrd="3" destOrd="0" parTransId="{BE56B36C-4ADC-A745-8783-9811488483E3}" sibTransId="{BDC8B78E-573E-0843-AE4B-596BA233EF36}"/>
    <dgm:cxn modelId="{F0FFB8D5-8412-1046-BD26-3B9808C0B973}" type="presOf" srcId="{F00331A8-A72A-E543-B71C-9953DD07A2BE}" destId="{BF39F0E9-C7A1-E64A-8BD5-B94738646FFD}" srcOrd="0" destOrd="0" presId="urn:microsoft.com/office/officeart/2005/8/layout/venn3"/>
    <dgm:cxn modelId="{68814B71-1D0E-4D4F-A035-84928BFC28E3}" type="presParOf" srcId="{1484E4FE-A51F-C346-A6DA-29F8E710A7DB}" destId="{42ACDB32-FB4C-BD4D-A317-DD44D562B66C}" srcOrd="0" destOrd="0" presId="urn:microsoft.com/office/officeart/2005/8/layout/venn3"/>
    <dgm:cxn modelId="{793671AB-824C-924F-994F-D34D16658531}" type="presParOf" srcId="{1484E4FE-A51F-C346-A6DA-29F8E710A7DB}" destId="{7FB799EB-5469-6B45-BCE5-2A26CDA2B861}" srcOrd="1" destOrd="0" presId="urn:microsoft.com/office/officeart/2005/8/layout/venn3"/>
    <dgm:cxn modelId="{1FB924FC-DF13-5646-95E0-DD555430F0BB}" type="presParOf" srcId="{1484E4FE-A51F-C346-A6DA-29F8E710A7DB}" destId="{BF39F0E9-C7A1-E64A-8BD5-B94738646FFD}" srcOrd="2" destOrd="0" presId="urn:microsoft.com/office/officeart/2005/8/layout/venn3"/>
    <dgm:cxn modelId="{BEDE8603-F7AF-5F47-B307-C331CACC75E8}" type="presParOf" srcId="{1484E4FE-A51F-C346-A6DA-29F8E710A7DB}" destId="{4019D074-26F5-FD45-8B52-D92CF161688C}" srcOrd="3" destOrd="0" presId="urn:microsoft.com/office/officeart/2005/8/layout/venn3"/>
    <dgm:cxn modelId="{3C7B36E2-58F6-1242-8AED-0ED4B610D444}" type="presParOf" srcId="{1484E4FE-A51F-C346-A6DA-29F8E710A7DB}" destId="{A03803DC-736B-3345-8C3E-4819A4BDEACC}" srcOrd="4" destOrd="0" presId="urn:microsoft.com/office/officeart/2005/8/layout/venn3"/>
    <dgm:cxn modelId="{03A8A6B9-3878-8945-8EC0-524939C9A4C1}" type="presParOf" srcId="{1484E4FE-A51F-C346-A6DA-29F8E710A7DB}" destId="{4B99217D-E1D5-6341-854F-B7E1530AB747}" srcOrd="5" destOrd="0" presId="urn:microsoft.com/office/officeart/2005/8/layout/venn3"/>
    <dgm:cxn modelId="{899E4DB7-558A-1443-876F-53E155C1C092}" type="presParOf" srcId="{1484E4FE-A51F-C346-A6DA-29F8E710A7DB}" destId="{4E692741-F4E0-6D4B-BFC3-1C64F38A1679}" srcOrd="6" destOrd="0" presId="urn:microsoft.com/office/officeart/2005/8/layout/venn3"/>
    <dgm:cxn modelId="{70F8D630-CEF2-7447-9D88-437F61C0D1DD}" type="presParOf" srcId="{1484E4FE-A51F-C346-A6DA-29F8E710A7DB}" destId="{79C83858-0577-1B4E-B5F1-9A816A4925C6}" srcOrd="7" destOrd="0" presId="urn:microsoft.com/office/officeart/2005/8/layout/venn3"/>
    <dgm:cxn modelId="{A100D042-0183-1043-B86B-C6AAA2C4D6C6}" type="presParOf" srcId="{1484E4FE-A51F-C346-A6DA-29F8E710A7DB}" destId="{5C609996-1720-7846-95E1-80709DCBAB42}"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F83B37-5D7A-CB47-8E30-82794EDAE7E3}" type="doc">
      <dgm:prSet loTypeId="urn:microsoft.com/office/officeart/2005/8/layout/matrix2" loCatId="cycle" qsTypeId="urn:microsoft.com/office/officeart/2005/8/quickstyle/simple1" qsCatId="simple" csTypeId="urn:microsoft.com/office/officeart/2005/8/colors/accent1_2" csCatId="accent1" phldr="1"/>
      <dgm:spPr/>
      <dgm:t>
        <a:bodyPr/>
        <a:lstStyle/>
        <a:p>
          <a:endParaRPr lang="en-US"/>
        </a:p>
      </dgm:t>
    </dgm:pt>
    <dgm:pt modelId="{6185FAFD-5B11-2745-81C2-2FA4A33F05EA}">
      <dgm:prSet phldrT="[Text]" custT="1"/>
      <dgm:spPr>
        <a:solidFill>
          <a:schemeClr val="tx2"/>
        </a:solidFill>
        <a:ln>
          <a:noFill/>
        </a:ln>
      </dgm:spPr>
      <dgm:t>
        <a:bodyPr lIns="118872" tIns="118872" rIns="118872" bIns="118872" anchor="t"/>
        <a:lstStyle/>
        <a:p>
          <a:pPr algn="l"/>
          <a:r>
            <a:rPr lang="en-US" sz="800" b="1">
              <a:latin typeface="Arial" panose="020B0604020202020204" pitchFamily="34" charset="0"/>
              <a:ea typeface="Helvetica Neue Light" panose="02000403000000020004" pitchFamily="2" charset="0"/>
              <a:cs typeface="Arial" panose="020B0604020202020204" pitchFamily="34" charset="0"/>
            </a:rPr>
            <a:t>I/SHARED</a:t>
          </a:r>
        </a:p>
        <a:p>
          <a:pPr algn="l"/>
          <a:r>
            <a:rPr lang="en-US" sz="800">
              <a:latin typeface="Arial" panose="020B0604020202020204" pitchFamily="34" charset="0"/>
              <a:ea typeface="Helvetica Neue Light" panose="02000403000000020004" pitchFamily="2" charset="0"/>
              <a:cs typeface="Arial" panose="020B0604020202020204" pitchFamily="34" charset="0"/>
            </a:rPr>
            <a:t>Touchdown Spaces</a:t>
          </a:r>
        </a:p>
        <a:p>
          <a:pPr algn="l"/>
          <a:r>
            <a:rPr lang="en-US" sz="800">
              <a:latin typeface="Arial" panose="020B0604020202020204" pitchFamily="34" charset="0"/>
              <a:ea typeface="Helvetica Neue Light" panose="02000403000000020004" pitchFamily="2" charset="0"/>
              <a:cs typeface="Arial" panose="020B0604020202020204" pitchFamily="34" charset="0"/>
            </a:rPr>
            <a:t>Enclaves</a:t>
          </a:r>
          <a:endParaRPr lang="en-US" sz="800"/>
        </a:p>
      </dgm:t>
    </dgm:pt>
    <dgm:pt modelId="{02079E32-EF7B-E748-A0A3-F053CD415804}" type="parTrans" cxnId="{641B31E1-988C-9A4E-BF06-C4489D41BDBB}">
      <dgm:prSet/>
      <dgm:spPr/>
      <dgm:t>
        <a:bodyPr/>
        <a:lstStyle/>
        <a:p>
          <a:endParaRPr lang="en-US"/>
        </a:p>
      </dgm:t>
    </dgm:pt>
    <dgm:pt modelId="{F54CF0F0-406A-EA4D-969E-CC11D4A3EA4C}" type="sibTrans" cxnId="{641B31E1-988C-9A4E-BF06-C4489D41BDBB}">
      <dgm:prSet/>
      <dgm:spPr/>
      <dgm:t>
        <a:bodyPr/>
        <a:lstStyle/>
        <a:p>
          <a:endParaRPr lang="en-US"/>
        </a:p>
      </dgm:t>
    </dgm:pt>
    <dgm:pt modelId="{B67376FF-6CB6-9844-A8A1-11CE4B96DC24}">
      <dgm:prSet phldrT="[Text]" custT="1"/>
      <dgm:spPr>
        <a:solidFill>
          <a:schemeClr val="accent2">
            <a:lumMod val="60000"/>
            <a:lumOff val="40000"/>
          </a:schemeClr>
        </a:solidFill>
        <a:ln>
          <a:noFill/>
        </a:ln>
      </dgm:spPr>
      <dgm:t>
        <a:bodyPr lIns="118872" tIns="118872" rIns="118872" bIns="118872" anchor="t"/>
        <a:lstStyle/>
        <a:p>
          <a:pPr algn="r">
            <a:lnSpc>
              <a:spcPct val="100000"/>
            </a:lnSpc>
          </a:pPr>
          <a:r>
            <a:rPr lang="en-US" sz="800" b="1">
              <a:latin typeface="Arial" panose="020B0604020202020204" pitchFamily="34" charset="0"/>
              <a:ea typeface="Helvetica Neue Light" panose="02000403000000020004" pitchFamily="2" charset="0"/>
              <a:cs typeface="Arial" panose="020B0604020202020204" pitchFamily="34" charset="0"/>
            </a:rPr>
            <a:t>WE/SHARED</a:t>
          </a:r>
        </a:p>
        <a:p>
          <a:pPr algn="r">
            <a:lnSpc>
              <a:spcPct val="100000"/>
            </a:lnSpc>
          </a:pPr>
          <a:r>
            <a:rPr lang="en-US" sz="800">
              <a:latin typeface="Arial" panose="020B0604020202020204" pitchFamily="34" charset="0"/>
              <a:ea typeface="Helvetica Neue Light" panose="02000403000000020004" pitchFamily="2" charset="0"/>
              <a:cs typeface="Arial" panose="020B0604020202020204" pitchFamily="34" charset="0"/>
            </a:rPr>
            <a:t>Training Rooms</a:t>
          </a:r>
        </a:p>
        <a:p>
          <a:pPr algn="r">
            <a:lnSpc>
              <a:spcPct val="100000"/>
            </a:lnSpc>
          </a:pPr>
          <a:r>
            <a:rPr lang="en-US" sz="800">
              <a:latin typeface="Arial" panose="020B0604020202020204" pitchFamily="34" charset="0"/>
              <a:ea typeface="Helvetica Neue Light" panose="02000403000000020004" pitchFamily="2" charset="0"/>
              <a:cs typeface="Arial" panose="020B0604020202020204" pitchFamily="34" charset="0"/>
            </a:rPr>
            <a:t>Café Spaces</a:t>
          </a:r>
        </a:p>
        <a:p>
          <a:pPr algn="r">
            <a:lnSpc>
              <a:spcPct val="100000"/>
            </a:lnSpc>
          </a:pPr>
          <a:r>
            <a:rPr lang="en-US" sz="800">
              <a:latin typeface="Arial" panose="020B0604020202020204" pitchFamily="34" charset="0"/>
              <a:ea typeface="Helvetica Neue Light" panose="02000403000000020004" pitchFamily="2" charset="0"/>
              <a:cs typeface="Arial" panose="020B0604020202020204" pitchFamily="34" charset="0"/>
            </a:rPr>
            <a:t>Collaborative Spaces</a:t>
          </a:r>
          <a:endParaRPr lang="en-US" sz="800"/>
        </a:p>
      </dgm:t>
    </dgm:pt>
    <dgm:pt modelId="{84417AE0-4615-624A-BF62-FF9C6AED7CC7}" type="parTrans" cxnId="{7BF10E73-E687-984C-8536-2F5ED8091A2D}">
      <dgm:prSet/>
      <dgm:spPr/>
      <dgm:t>
        <a:bodyPr/>
        <a:lstStyle/>
        <a:p>
          <a:endParaRPr lang="en-US"/>
        </a:p>
      </dgm:t>
    </dgm:pt>
    <dgm:pt modelId="{6C5E02A9-F0A3-A74B-85A8-B7F2293CD9ED}" type="sibTrans" cxnId="{7BF10E73-E687-984C-8536-2F5ED8091A2D}">
      <dgm:prSet/>
      <dgm:spPr/>
      <dgm:t>
        <a:bodyPr/>
        <a:lstStyle/>
        <a:p>
          <a:endParaRPr lang="en-US"/>
        </a:p>
      </dgm:t>
    </dgm:pt>
    <dgm:pt modelId="{618B1FBD-58E9-7D4F-B728-7C5A8560A574}">
      <dgm:prSet phldrT="[Text]" custT="1"/>
      <dgm:spPr>
        <a:solidFill>
          <a:schemeClr val="tx2">
            <a:lumMod val="40000"/>
            <a:lumOff val="60000"/>
          </a:schemeClr>
        </a:solidFill>
        <a:ln>
          <a:noFill/>
        </a:ln>
      </dgm:spPr>
      <dgm:t>
        <a:bodyPr lIns="118872" tIns="118872" rIns="118872" bIns="118872" anchor="b"/>
        <a:lstStyle/>
        <a:p>
          <a:pPr algn="l"/>
          <a:r>
            <a:rPr lang="en-US" sz="800">
              <a:latin typeface="Arial" panose="020B0604020202020204" pitchFamily="34" charset="0"/>
              <a:ea typeface="Helvetica Neue Light" panose="02000403000000020004" pitchFamily="2" charset="0"/>
              <a:cs typeface="Arial" panose="020B0604020202020204" pitchFamily="34" charset="0"/>
            </a:rPr>
            <a:t>Resident Workstations</a:t>
          </a:r>
        </a:p>
        <a:p>
          <a:pPr algn="l"/>
          <a:r>
            <a:rPr lang="en-US" sz="800">
              <a:latin typeface="Arial" panose="020B0604020202020204" pitchFamily="34" charset="0"/>
              <a:ea typeface="Helvetica Neue Light" panose="02000403000000020004" pitchFamily="2" charset="0"/>
              <a:cs typeface="Arial" panose="020B0604020202020204" pitchFamily="34" charset="0"/>
            </a:rPr>
            <a:t>Private Offices</a:t>
          </a:r>
        </a:p>
        <a:p>
          <a:pPr algn="l"/>
          <a:r>
            <a:rPr lang="en-US" sz="800" b="1">
              <a:latin typeface="Arial" panose="020B0604020202020204" pitchFamily="34" charset="0"/>
              <a:ea typeface="Helvetica Neue Light" panose="02000403000000020004" pitchFamily="2" charset="0"/>
              <a:cs typeface="Arial" panose="020B0604020202020204" pitchFamily="34" charset="0"/>
            </a:rPr>
            <a:t>I/SHARED</a:t>
          </a:r>
          <a:endParaRPr lang="en-US" sz="800"/>
        </a:p>
      </dgm:t>
    </dgm:pt>
    <dgm:pt modelId="{A1C24A1C-6052-4C49-A7C1-399A8A40CCB6}" type="parTrans" cxnId="{3F96C6AE-CFD2-7A4C-B5BC-C3F3DB72CF78}">
      <dgm:prSet/>
      <dgm:spPr/>
      <dgm:t>
        <a:bodyPr/>
        <a:lstStyle/>
        <a:p>
          <a:endParaRPr lang="en-US"/>
        </a:p>
      </dgm:t>
    </dgm:pt>
    <dgm:pt modelId="{42D4E91F-051E-2046-926E-16D494A28FD9}" type="sibTrans" cxnId="{3F96C6AE-CFD2-7A4C-B5BC-C3F3DB72CF78}">
      <dgm:prSet/>
      <dgm:spPr/>
      <dgm:t>
        <a:bodyPr/>
        <a:lstStyle/>
        <a:p>
          <a:endParaRPr lang="en-US"/>
        </a:p>
      </dgm:t>
    </dgm:pt>
    <dgm:pt modelId="{42F652E9-F190-4E4F-AA96-B76C9E3F3948}">
      <dgm:prSet phldrT="[Text]" custT="1"/>
      <dgm:spPr>
        <a:solidFill>
          <a:schemeClr val="accent2"/>
        </a:solidFill>
        <a:ln>
          <a:noFill/>
        </a:ln>
      </dgm:spPr>
      <dgm:t>
        <a:bodyPr lIns="118872" tIns="118872" rIns="118872" bIns="118872" anchor="b"/>
        <a:lstStyle/>
        <a:p>
          <a:pPr algn="r"/>
          <a:r>
            <a:rPr lang="en-US" sz="800">
              <a:latin typeface="Arial" panose="020B0604020202020204" pitchFamily="34" charset="0"/>
              <a:ea typeface="Helvetica Neue Light" panose="02000403000000020004" pitchFamily="2" charset="0"/>
              <a:cs typeface="Arial" panose="020B0604020202020204" pitchFamily="34" charset="0"/>
            </a:rPr>
            <a:t>Project Team Spaces</a:t>
          </a:r>
        </a:p>
        <a:p>
          <a:pPr algn="r"/>
          <a:r>
            <a:rPr lang="en-US" sz="800">
              <a:latin typeface="Arial" panose="020B0604020202020204" pitchFamily="34" charset="0"/>
              <a:ea typeface="Helvetica Neue Light" panose="02000403000000020004" pitchFamily="2" charset="0"/>
              <a:cs typeface="Arial" panose="020B0604020202020204" pitchFamily="34" charset="0"/>
            </a:rPr>
            <a:t>Shared Project Spaces</a:t>
          </a:r>
        </a:p>
        <a:p>
          <a:pPr algn="r"/>
          <a:r>
            <a:rPr lang="en-US" sz="800" b="1">
              <a:latin typeface="Arial" panose="020B0604020202020204" pitchFamily="34" charset="0"/>
              <a:ea typeface="Helvetica Neue Light" panose="02000403000000020004" pitchFamily="2" charset="0"/>
              <a:cs typeface="Arial" panose="020B0604020202020204" pitchFamily="34" charset="0"/>
            </a:rPr>
            <a:t>WE/OWNED</a:t>
          </a:r>
          <a:endParaRPr lang="en-US" sz="800"/>
        </a:p>
      </dgm:t>
    </dgm:pt>
    <dgm:pt modelId="{E85C7829-6FBE-9A4E-A120-69FC28F2DCA2}" type="parTrans" cxnId="{8E66099B-77F6-5742-A721-82F0372757D3}">
      <dgm:prSet/>
      <dgm:spPr/>
      <dgm:t>
        <a:bodyPr/>
        <a:lstStyle/>
        <a:p>
          <a:endParaRPr lang="en-US"/>
        </a:p>
      </dgm:t>
    </dgm:pt>
    <dgm:pt modelId="{8C4D2F31-70E2-CD46-A00F-A40B96100FC8}" type="sibTrans" cxnId="{8E66099B-77F6-5742-A721-82F0372757D3}">
      <dgm:prSet/>
      <dgm:spPr/>
      <dgm:t>
        <a:bodyPr/>
        <a:lstStyle/>
        <a:p>
          <a:endParaRPr lang="en-US"/>
        </a:p>
      </dgm:t>
    </dgm:pt>
    <dgm:pt modelId="{B8AB62A0-8E92-F94B-9DA8-AB89BE38CAB6}">
      <dgm:prSet phldrT="[Text]" custScaleX="134863" custScaleY="84290" custLinFactNeighborX="19632" custLinFactNeighborY="3414"/>
      <dgm:spPr>
        <a:solidFill>
          <a:schemeClr val="accent2"/>
        </a:solidFill>
        <a:ln>
          <a:noFill/>
        </a:ln>
      </dgm:spPr>
      <dgm:t>
        <a:bodyPr/>
        <a:lstStyle/>
        <a:p>
          <a:endParaRPr lang="en-US"/>
        </a:p>
      </dgm:t>
    </dgm:pt>
    <dgm:pt modelId="{3979B70E-CDBA-E243-9E14-8A3DC2968B4D}" type="parTrans" cxnId="{834AAD7C-1C64-0540-A552-A97C3792C924}">
      <dgm:prSet/>
      <dgm:spPr/>
      <dgm:t>
        <a:bodyPr/>
        <a:lstStyle/>
        <a:p>
          <a:endParaRPr lang="en-US"/>
        </a:p>
      </dgm:t>
    </dgm:pt>
    <dgm:pt modelId="{617B8EB5-5904-7C41-B9EB-67BA6FBDBBD2}" type="sibTrans" cxnId="{834AAD7C-1C64-0540-A552-A97C3792C924}">
      <dgm:prSet/>
      <dgm:spPr/>
      <dgm:t>
        <a:bodyPr/>
        <a:lstStyle/>
        <a:p>
          <a:endParaRPr lang="en-US"/>
        </a:p>
      </dgm:t>
    </dgm:pt>
    <dgm:pt modelId="{7C7A1F28-F177-BD4E-BB98-CBEE7A81A331}">
      <dgm:prSet phldrT="[Text]" custScaleX="134863" custScaleY="84290" custLinFactNeighborX="20486" custLinFactNeighborY="-5121"/>
      <dgm:spPr>
        <a:solidFill>
          <a:schemeClr val="accent2">
            <a:lumMod val="60000"/>
            <a:lumOff val="40000"/>
          </a:schemeClr>
        </a:solidFill>
        <a:ln>
          <a:noFill/>
        </a:ln>
      </dgm:spPr>
      <dgm:t>
        <a:bodyPr/>
        <a:lstStyle/>
        <a:p>
          <a:endParaRPr lang="en-US"/>
        </a:p>
      </dgm:t>
    </dgm:pt>
    <dgm:pt modelId="{7219C810-645A-3744-AF56-A8F21F60754E}" type="parTrans" cxnId="{94BBD295-F34D-3049-99D4-1A8310937518}">
      <dgm:prSet/>
      <dgm:spPr/>
      <dgm:t>
        <a:bodyPr/>
        <a:lstStyle/>
        <a:p>
          <a:endParaRPr lang="en-US"/>
        </a:p>
      </dgm:t>
    </dgm:pt>
    <dgm:pt modelId="{A897B208-E2D4-714F-9F05-123CF3F1C4F2}" type="sibTrans" cxnId="{94BBD295-F34D-3049-99D4-1A8310937518}">
      <dgm:prSet/>
      <dgm:spPr/>
      <dgm:t>
        <a:bodyPr/>
        <a:lstStyle/>
        <a:p>
          <a:endParaRPr lang="en-US"/>
        </a:p>
      </dgm:t>
    </dgm:pt>
    <dgm:pt modelId="{E8BF9021-F00E-3F47-847D-CE3E8E600299}" type="pres">
      <dgm:prSet presAssocID="{17F83B37-5D7A-CB47-8E30-82794EDAE7E3}" presName="matrix" presStyleCnt="0">
        <dgm:presLayoutVars>
          <dgm:chMax val="1"/>
          <dgm:dir/>
          <dgm:resizeHandles val="exact"/>
        </dgm:presLayoutVars>
      </dgm:prSet>
      <dgm:spPr/>
    </dgm:pt>
    <dgm:pt modelId="{07024302-E297-8148-B11E-CD8B8F5748EF}" type="pres">
      <dgm:prSet presAssocID="{17F83B37-5D7A-CB47-8E30-82794EDAE7E3}" presName="axisShape" presStyleLbl="bgShp" presStyleIdx="0" presStyleCnt="1" custScaleX="141607"/>
      <dgm:spPr>
        <a:noFill/>
      </dgm:spPr>
    </dgm:pt>
    <dgm:pt modelId="{9FA2D74C-E4E7-CA42-9F7D-FD1A1A554B35}" type="pres">
      <dgm:prSet presAssocID="{17F83B37-5D7A-CB47-8E30-82794EDAE7E3}" presName="rect1" presStyleLbl="node1" presStyleIdx="0" presStyleCnt="4" custScaleX="134863" custScaleY="84290" custLinFactNeighborX="-20486" custLinFactNeighborY="3414">
        <dgm:presLayoutVars>
          <dgm:chMax val="0"/>
          <dgm:chPref val="0"/>
          <dgm:bulletEnabled val="1"/>
        </dgm:presLayoutVars>
      </dgm:prSet>
      <dgm:spPr/>
    </dgm:pt>
    <dgm:pt modelId="{1C55EEA1-5482-104D-B373-ED46C015F4E8}" type="pres">
      <dgm:prSet presAssocID="{17F83B37-5D7A-CB47-8E30-82794EDAE7E3}" presName="rect2" presStyleLbl="node1" presStyleIdx="1" presStyleCnt="4" custScaleX="134863" custScaleY="84290" custLinFactNeighborX="19632" custLinFactNeighborY="3414">
        <dgm:presLayoutVars>
          <dgm:chMax val="0"/>
          <dgm:chPref val="0"/>
          <dgm:bulletEnabled val="1"/>
        </dgm:presLayoutVars>
      </dgm:prSet>
      <dgm:spPr/>
    </dgm:pt>
    <dgm:pt modelId="{30B4D697-4AA9-1349-98C7-ACBC4126493A}" type="pres">
      <dgm:prSet presAssocID="{17F83B37-5D7A-CB47-8E30-82794EDAE7E3}" presName="rect3" presStyleLbl="node1" presStyleIdx="2" presStyleCnt="4" custScaleX="134863" custScaleY="84290" custLinFactNeighborX="-20486" custLinFactNeighborY="-5121">
        <dgm:presLayoutVars>
          <dgm:chMax val="0"/>
          <dgm:chPref val="0"/>
          <dgm:bulletEnabled val="1"/>
        </dgm:presLayoutVars>
      </dgm:prSet>
      <dgm:spPr/>
    </dgm:pt>
    <dgm:pt modelId="{5CD644B6-2622-E54A-8ACA-41F45E370ECC}" type="pres">
      <dgm:prSet presAssocID="{17F83B37-5D7A-CB47-8E30-82794EDAE7E3}" presName="rect4" presStyleLbl="node1" presStyleIdx="3" presStyleCnt="4" custScaleX="134863" custScaleY="84290" custLinFactNeighborX="20486" custLinFactNeighborY="-5121">
        <dgm:presLayoutVars>
          <dgm:chMax val="0"/>
          <dgm:chPref val="0"/>
          <dgm:bulletEnabled val="1"/>
        </dgm:presLayoutVars>
      </dgm:prSet>
      <dgm:spPr/>
    </dgm:pt>
  </dgm:ptLst>
  <dgm:cxnLst>
    <dgm:cxn modelId="{A61A380C-D1EF-8D4B-9032-B28083DF1EA9}" type="presOf" srcId="{B67376FF-6CB6-9844-A8A1-11CE4B96DC24}" destId="{1C55EEA1-5482-104D-B373-ED46C015F4E8}" srcOrd="0" destOrd="0" presId="urn:microsoft.com/office/officeart/2005/8/layout/matrix2"/>
    <dgm:cxn modelId="{A649643A-EBFA-2442-9DB0-ACC59C9446B9}" type="presOf" srcId="{17F83B37-5D7A-CB47-8E30-82794EDAE7E3}" destId="{E8BF9021-F00E-3F47-847D-CE3E8E600299}" srcOrd="0" destOrd="0" presId="urn:microsoft.com/office/officeart/2005/8/layout/matrix2"/>
    <dgm:cxn modelId="{9866B14C-AB75-E445-A50E-BFEF2239522E}" type="presOf" srcId="{42F652E9-F190-4E4F-AA96-B76C9E3F3948}" destId="{5CD644B6-2622-E54A-8ACA-41F45E370ECC}" srcOrd="0" destOrd="0" presId="urn:microsoft.com/office/officeart/2005/8/layout/matrix2"/>
    <dgm:cxn modelId="{7BF10E73-E687-984C-8536-2F5ED8091A2D}" srcId="{17F83B37-5D7A-CB47-8E30-82794EDAE7E3}" destId="{B67376FF-6CB6-9844-A8A1-11CE4B96DC24}" srcOrd="1" destOrd="0" parTransId="{84417AE0-4615-624A-BF62-FF9C6AED7CC7}" sibTransId="{6C5E02A9-F0A3-A74B-85A8-B7F2293CD9ED}"/>
    <dgm:cxn modelId="{834AAD7C-1C64-0540-A552-A97C3792C924}" srcId="{17F83B37-5D7A-CB47-8E30-82794EDAE7E3}" destId="{B8AB62A0-8E92-F94B-9DA8-AB89BE38CAB6}" srcOrd="4" destOrd="0" parTransId="{3979B70E-CDBA-E243-9E14-8A3DC2968B4D}" sibTransId="{617B8EB5-5904-7C41-B9EB-67BA6FBDBBD2}"/>
    <dgm:cxn modelId="{94BBD295-F34D-3049-99D4-1A8310937518}" srcId="{17F83B37-5D7A-CB47-8E30-82794EDAE7E3}" destId="{7C7A1F28-F177-BD4E-BB98-CBEE7A81A331}" srcOrd="5" destOrd="0" parTransId="{7219C810-645A-3744-AF56-A8F21F60754E}" sibTransId="{A897B208-E2D4-714F-9F05-123CF3F1C4F2}"/>
    <dgm:cxn modelId="{8E66099B-77F6-5742-A721-82F0372757D3}" srcId="{17F83B37-5D7A-CB47-8E30-82794EDAE7E3}" destId="{42F652E9-F190-4E4F-AA96-B76C9E3F3948}" srcOrd="3" destOrd="0" parTransId="{E85C7829-6FBE-9A4E-A120-69FC28F2DCA2}" sibTransId="{8C4D2F31-70E2-CD46-A00F-A40B96100FC8}"/>
    <dgm:cxn modelId="{D5B1FFA1-844D-AB4B-ADCA-8FFD7A452CB6}" type="presOf" srcId="{6185FAFD-5B11-2745-81C2-2FA4A33F05EA}" destId="{9FA2D74C-E4E7-CA42-9F7D-FD1A1A554B35}" srcOrd="0" destOrd="0" presId="urn:microsoft.com/office/officeart/2005/8/layout/matrix2"/>
    <dgm:cxn modelId="{3F96C6AE-CFD2-7A4C-B5BC-C3F3DB72CF78}" srcId="{17F83B37-5D7A-CB47-8E30-82794EDAE7E3}" destId="{618B1FBD-58E9-7D4F-B728-7C5A8560A574}" srcOrd="2" destOrd="0" parTransId="{A1C24A1C-6052-4C49-A7C1-399A8A40CCB6}" sibTransId="{42D4E91F-051E-2046-926E-16D494A28FD9}"/>
    <dgm:cxn modelId="{7CFF73BE-C6CB-DA4E-B2E0-690F557DCA75}" type="presOf" srcId="{618B1FBD-58E9-7D4F-B728-7C5A8560A574}" destId="{30B4D697-4AA9-1349-98C7-ACBC4126493A}" srcOrd="0" destOrd="0" presId="urn:microsoft.com/office/officeart/2005/8/layout/matrix2"/>
    <dgm:cxn modelId="{641B31E1-988C-9A4E-BF06-C4489D41BDBB}" srcId="{17F83B37-5D7A-CB47-8E30-82794EDAE7E3}" destId="{6185FAFD-5B11-2745-81C2-2FA4A33F05EA}" srcOrd="0" destOrd="0" parTransId="{02079E32-EF7B-E748-A0A3-F053CD415804}" sibTransId="{F54CF0F0-406A-EA4D-969E-CC11D4A3EA4C}"/>
    <dgm:cxn modelId="{091C57B9-0A7C-B048-AA82-728988687C42}" type="presParOf" srcId="{E8BF9021-F00E-3F47-847D-CE3E8E600299}" destId="{07024302-E297-8148-B11E-CD8B8F5748EF}" srcOrd="0" destOrd="0" presId="urn:microsoft.com/office/officeart/2005/8/layout/matrix2"/>
    <dgm:cxn modelId="{8F58F2C5-1793-3C43-8BD5-D7097FB83A7A}" type="presParOf" srcId="{E8BF9021-F00E-3F47-847D-CE3E8E600299}" destId="{9FA2D74C-E4E7-CA42-9F7D-FD1A1A554B35}" srcOrd="1" destOrd="0" presId="urn:microsoft.com/office/officeart/2005/8/layout/matrix2"/>
    <dgm:cxn modelId="{49927FCC-7A59-5646-B471-CCFA55E0D0E1}" type="presParOf" srcId="{E8BF9021-F00E-3F47-847D-CE3E8E600299}" destId="{1C55EEA1-5482-104D-B373-ED46C015F4E8}" srcOrd="2" destOrd="0" presId="urn:microsoft.com/office/officeart/2005/8/layout/matrix2"/>
    <dgm:cxn modelId="{D6D96718-DA96-5543-BDE9-1C19F323B5AB}" type="presParOf" srcId="{E8BF9021-F00E-3F47-847D-CE3E8E600299}" destId="{30B4D697-4AA9-1349-98C7-ACBC4126493A}" srcOrd="3" destOrd="0" presId="urn:microsoft.com/office/officeart/2005/8/layout/matrix2"/>
    <dgm:cxn modelId="{5202969E-FE44-F34F-B110-A9A463BE71FA}" type="presParOf" srcId="{E8BF9021-F00E-3F47-847D-CE3E8E600299}" destId="{5CD644B6-2622-E54A-8ACA-41F45E370ECC}"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83925-1E63-4041-95B5-8097E243C663}">
      <dsp:nvSpPr>
        <dsp:cNvPr id="0" name=""/>
        <dsp:cNvSpPr/>
      </dsp:nvSpPr>
      <dsp:spPr>
        <a:xfrm>
          <a:off x="1960622" y="-457368"/>
          <a:ext cx="2133598" cy="2133598"/>
        </a:xfrm>
        <a:prstGeom prst="ellipse">
          <a:avLst/>
        </a:prstGeom>
        <a:solidFill>
          <a:schemeClr val="tx2">
            <a:alpha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Nomadic Zone</a:t>
          </a:r>
        </a:p>
      </dsp:txBody>
      <dsp:txXfrm>
        <a:off x="2273080" y="-144910"/>
        <a:ext cx="1508682" cy="1508682"/>
      </dsp:txXfrm>
    </dsp:sp>
    <dsp:sp modelId="{CD205560-033B-B14F-B7CB-768AFD3E672C}">
      <dsp:nvSpPr>
        <dsp:cNvPr id="0" name=""/>
        <dsp:cNvSpPr/>
      </dsp:nvSpPr>
      <dsp:spPr>
        <a:xfrm rot="19420627">
          <a:off x="2207491" y="945368"/>
          <a:ext cx="166806" cy="41109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212353" y="1042408"/>
        <a:ext cx="116764" cy="246658"/>
      </dsp:txXfrm>
    </dsp:sp>
    <dsp:sp modelId="{44275E03-0F42-CD4C-BB39-E5F0FB4614B3}">
      <dsp:nvSpPr>
        <dsp:cNvPr id="0" name=""/>
        <dsp:cNvSpPr/>
      </dsp:nvSpPr>
      <dsp:spPr>
        <a:xfrm>
          <a:off x="495175" y="620011"/>
          <a:ext cx="2133598" cy="2133598"/>
        </a:xfrm>
        <a:prstGeom prst="ellipse">
          <a:avLst/>
        </a:prstGeom>
        <a:solidFill>
          <a:schemeClr val="accent2">
            <a:alpha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Resident Zone</a:t>
          </a:r>
        </a:p>
      </dsp:txBody>
      <dsp:txXfrm>
        <a:off x="807633" y="932469"/>
        <a:ext cx="1508682" cy="1508682"/>
      </dsp:txXfrm>
    </dsp:sp>
    <dsp:sp modelId="{14737C0C-D3A2-0F4D-849F-598401454597}">
      <dsp:nvSpPr>
        <dsp:cNvPr id="0" name=""/>
        <dsp:cNvSpPr/>
      </dsp:nvSpPr>
      <dsp:spPr>
        <a:xfrm rot="2169848">
          <a:off x="2526451" y="2344203"/>
          <a:ext cx="432267" cy="41109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538332" y="2390034"/>
        <a:ext cx="308938" cy="246658"/>
      </dsp:txXfrm>
    </dsp:sp>
    <dsp:sp modelId="{D62B5CEC-EA59-404E-89B5-1A8392C161A2}">
      <dsp:nvSpPr>
        <dsp:cNvPr id="0" name=""/>
        <dsp:cNvSpPr/>
      </dsp:nvSpPr>
      <dsp:spPr>
        <a:xfrm>
          <a:off x="2876149" y="2360333"/>
          <a:ext cx="2133598" cy="2133598"/>
        </a:xfrm>
        <a:prstGeom prst="ellipse">
          <a:avLst/>
        </a:prstGeom>
        <a:solidFill>
          <a:schemeClr val="tx2">
            <a:lumMod val="40000"/>
            <a:lumOff val="60000"/>
            <a:alpha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Resource Zone</a:t>
          </a:r>
        </a:p>
      </dsp:txBody>
      <dsp:txXfrm>
        <a:off x="3188607" y="2672791"/>
        <a:ext cx="1508682" cy="1508682"/>
      </dsp:txXfrm>
    </dsp:sp>
    <dsp:sp modelId="{91BDE1B3-2A7B-3B43-B66B-0F82DC92F02B}">
      <dsp:nvSpPr>
        <dsp:cNvPr id="0" name=""/>
        <dsp:cNvSpPr/>
      </dsp:nvSpPr>
      <dsp:spPr>
        <a:xfrm>
          <a:off x="2942709" y="3221584"/>
          <a:ext cx="160348" cy="4110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942709" y="3303803"/>
        <a:ext cx="112244" cy="246658"/>
      </dsp:txXfrm>
    </dsp:sp>
    <dsp:sp modelId="{FA7E5DA2-3EE8-EB45-9813-985D167FE1CC}">
      <dsp:nvSpPr>
        <dsp:cNvPr id="0" name=""/>
        <dsp:cNvSpPr/>
      </dsp:nvSpPr>
      <dsp:spPr>
        <a:xfrm>
          <a:off x="1045096" y="2360333"/>
          <a:ext cx="2133598" cy="2133598"/>
        </a:xfrm>
        <a:prstGeom prst="ellipse">
          <a:avLst/>
        </a:prstGeom>
        <a:solidFill>
          <a:srgbClr val="E1D690">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Meeting Zone</a:t>
          </a:r>
        </a:p>
      </dsp:txBody>
      <dsp:txXfrm>
        <a:off x="1357554" y="2672791"/>
        <a:ext cx="1508682" cy="1508682"/>
      </dsp:txXfrm>
    </dsp:sp>
    <dsp:sp modelId="{1455ECD9-C39A-1748-8EFC-8BC5F36AA8EC}">
      <dsp:nvSpPr>
        <dsp:cNvPr id="0" name=""/>
        <dsp:cNvSpPr/>
      </dsp:nvSpPr>
      <dsp:spPr>
        <a:xfrm rot="19531507">
          <a:off x="3118459" y="2358872"/>
          <a:ext cx="499735" cy="41109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129289" y="2475996"/>
        <a:ext cx="376406" cy="246658"/>
      </dsp:txXfrm>
    </dsp:sp>
    <dsp:sp modelId="{F0688032-F4C9-984B-AA48-5B2F4FFF6A13}">
      <dsp:nvSpPr>
        <dsp:cNvPr id="0" name=""/>
        <dsp:cNvSpPr/>
      </dsp:nvSpPr>
      <dsp:spPr>
        <a:xfrm>
          <a:off x="3581280" y="618899"/>
          <a:ext cx="2133598" cy="2133598"/>
        </a:xfrm>
        <a:prstGeom prst="ellipse">
          <a:avLst/>
        </a:prstGeom>
        <a:solidFill>
          <a:srgbClr val="F9C8BF">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Social Zone</a:t>
          </a:r>
        </a:p>
      </dsp:txBody>
      <dsp:txXfrm>
        <a:off x="3893738" y="931357"/>
        <a:ext cx="1508682" cy="1508682"/>
      </dsp:txXfrm>
    </dsp:sp>
    <dsp:sp modelId="{14BD0770-A72B-AC47-AF67-406E03735808}">
      <dsp:nvSpPr>
        <dsp:cNvPr id="0" name=""/>
        <dsp:cNvSpPr/>
      </dsp:nvSpPr>
      <dsp:spPr>
        <a:xfrm rot="2015272">
          <a:off x="3785547" y="940454"/>
          <a:ext cx="99703" cy="41109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788044" y="1014399"/>
        <a:ext cx="69792" cy="2466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CDB32-FB4C-BD4D-A317-DD44D562B66C}">
      <dsp:nvSpPr>
        <dsp:cNvPr id="0" name=""/>
        <dsp:cNvSpPr/>
      </dsp:nvSpPr>
      <dsp:spPr>
        <a:xfrm>
          <a:off x="825" y="1448684"/>
          <a:ext cx="1609039" cy="1609039"/>
        </a:xfrm>
        <a:prstGeom prst="ellipse">
          <a:avLst/>
        </a:prstGeom>
        <a:solidFill>
          <a:schemeClr val="tx2">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551" tIns="10160" rIns="88551"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bg1"/>
              </a:solidFill>
              <a:latin typeface="Arial" panose="020B0604020202020204" pitchFamily="34" charset="0"/>
              <a:cs typeface="Arial" panose="020B0604020202020204" pitchFamily="34" charset="0"/>
            </a:rPr>
            <a:t>Nomadic </a:t>
          </a:r>
          <a:br>
            <a:rPr lang="en-US" sz="800" b="1" kern="1200">
              <a:solidFill>
                <a:schemeClr val="bg1"/>
              </a:solidFill>
              <a:latin typeface="Arial" panose="020B0604020202020204" pitchFamily="34" charset="0"/>
              <a:cs typeface="Arial" panose="020B0604020202020204" pitchFamily="34" charset="0"/>
            </a:rPr>
          </a:br>
          <a:r>
            <a:rPr lang="en-US" sz="800" b="1" kern="1200">
              <a:solidFill>
                <a:schemeClr val="bg1"/>
              </a:solidFill>
              <a:latin typeface="Arial" panose="020B0604020202020204" pitchFamily="34" charset="0"/>
              <a:cs typeface="Arial" panose="020B0604020202020204" pitchFamily="34" charset="0"/>
            </a:rPr>
            <a:t>Zone</a:t>
          </a:r>
        </a:p>
      </dsp:txBody>
      <dsp:txXfrm>
        <a:off x="236463" y="1684322"/>
        <a:ext cx="1137763" cy="1137763"/>
      </dsp:txXfrm>
    </dsp:sp>
    <dsp:sp modelId="{BF39F0E9-C7A1-E64A-8BD5-B94738646FFD}">
      <dsp:nvSpPr>
        <dsp:cNvPr id="0" name=""/>
        <dsp:cNvSpPr/>
      </dsp:nvSpPr>
      <dsp:spPr>
        <a:xfrm>
          <a:off x="1288056" y="1448684"/>
          <a:ext cx="1609039" cy="1609039"/>
        </a:xfrm>
        <a:prstGeom prst="ellipse">
          <a:avLst/>
        </a:prstGeom>
        <a:solidFill>
          <a:schemeClr val="accent2">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551" tIns="10160" rIns="88551" bIns="10160" numCol="1" spcCol="1270" anchor="ctr" anchorCtr="0">
          <a:noAutofit/>
        </a:bodyPr>
        <a:lstStyle/>
        <a:p>
          <a:pPr marL="0" lvl="0" indent="0" algn="ctr" defTabSz="444500">
            <a:lnSpc>
              <a:spcPct val="10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Resident </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sp:txBody>
      <dsp:txXfrm>
        <a:off x="1523694" y="1684322"/>
        <a:ext cx="1137763" cy="1137763"/>
      </dsp:txXfrm>
    </dsp:sp>
    <dsp:sp modelId="{A03803DC-736B-3345-8C3E-4819A4BDEACC}">
      <dsp:nvSpPr>
        <dsp:cNvPr id="0" name=""/>
        <dsp:cNvSpPr/>
      </dsp:nvSpPr>
      <dsp:spPr>
        <a:xfrm>
          <a:off x="2575287" y="1448684"/>
          <a:ext cx="1609039" cy="1609039"/>
        </a:xfrm>
        <a:prstGeom prst="ellipse">
          <a:avLst/>
        </a:prstGeom>
        <a:solidFill>
          <a:schemeClr val="accent2">
            <a:lumMod val="60000"/>
            <a:lumOff val="40000"/>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551" tIns="10160" rIns="88551" bIns="10160" numCol="1" spcCol="1270" anchor="ctr" anchorCtr="0">
          <a:noAutofit/>
        </a:bodyPr>
        <a:lstStyle/>
        <a:p>
          <a:pPr marL="0" lvl="0" indent="0" algn="ctr" defTabSz="4445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Resource Zone</a:t>
          </a:r>
        </a:p>
      </dsp:txBody>
      <dsp:txXfrm>
        <a:off x="2810925" y="1684322"/>
        <a:ext cx="1137763" cy="1137763"/>
      </dsp:txXfrm>
    </dsp:sp>
    <dsp:sp modelId="{4E692741-F4E0-6D4B-BFC3-1C64F38A1679}">
      <dsp:nvSpPr>
        <dsp:cNvPr id="0" name=""/>
        <dsp:cNvSpPr/>
      </dsp:nvSpPr>
      <dsp:spPr>
        <a:xfrm>
          <a:off x="3862519" y="1448684"/>
          <a:ext cx="1609039" cy="1609039"/>
        </a:xfrm>
        <a:prstGeom prst="ellipse">
          <a:avLst/>
        </a:prstGeom>
        <a:solidFill>
          <a:srgbClr val="E1D690">
            <a:alpha val="8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551" tIns="10160" rIns="88551" bIns="10160" numCol="1" spcCol="1270" anchor="ctr" anchorCtr="0">
          <a:noAutofit/>
        </a:bodyPr>
        <a:lstStyle/>
        <a:p>
          <a:pPr marL="0" lvl="0" indent="0" algn="ctr" defTabSz="444500">
            <a:lnSpc>
              <a:spcPct val="10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Meeting </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sp:txBody>
      <dsp:txXfrm>
        <a:off x="4098157" y="1684322"/>
        <a:ext cx="1137763" cy="1137763"/>
      </dsp:txXfrm>
    </dsp:sp>
    <dsp:sp modelId="{5C609996-1720-7846-95E1-80709DCBAB42}">
      <dsp:nvSpPr>
        <dsp:cNvPr id="0" name=""/>
        <dsp:cNvSpPr/>
      </dsp:nvSpPr>
      <dsp:spPr>
        <a:xfrm>
          <a:off x="5149750" y="1448684"/>
          <a:ext cx="1609039" cy="1609039"/>
        </a:xfrm>
        <a:prstGeom prst="ellipse">
          <a:avLst/>
        </a:prstGeom>
        <a:solidFill>
          <a:schemeClr val="tx2">
            <a:lumMod val="40000"/>
            <a:lumOff val="60000"/>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551" tIns="10160" rIns="88551" bIns="10160" numCol="1" spcCol="1270" anchor="ctr" anchorCtr="0">
          <a:noAutofit/>
        </a:bodyPr>
        <a:lstStyle/>
        <a:p>
          <a:pPr marL="0" lvl="0" indent="0" algn="ctr" defTabSz="4445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Social</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sp:txBody>
      <dsp:txXfrm>
        <a:off x="5385388" y="1684322"/>
        <a:ext cx="1137763" cy="11377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CDB32-FB4C-BD4D-A317-DD44D562B66C}">
      <dsp:nvSpPr>
        <dsp:cNvPr id="0" name=""/>
        <dsp:cNvSpPr/>
      </dsp:nvSpPr>
      <dsp:spPr>
        <a:xfrm>
          <a:off x="415" y="729441"/>
          <a:ext cx="810182" cy="810182"/>
        </a:xfrm>
        <a:prstGeom prst="ellipse">
          <a:avLst/>
        </a:prstGeom>
        <a:solidFill>
          <a:schemeClr val="tx2">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4587" tIns="7620" rIns="44587" bIns="7620" numCol="1" spcCol="1270" anchor="ctr" anchorCtr="0">
          <a:noAutofit/>
        </a:bodyPr>
        <a:lstStyle/>
        <a:p>
          <a:pPr marL="0" lvl="0" indent="0" algn="ctr" defTabSz="266700">
            <a:lnSpc>
              <a:spcPct val="90000"/>
            </a:lnSpc>
            <a:spcBef>
              <a:spcPct val="0"/>
            </a:spcBef>
            <a:spcAft>
              <a:spcPct val="35000"/>
            </a:spcAft>
            <a:buNone/>
          </a:pPr>
          <a:r>
            <a:rPr lang="en-US" sz="600" b="1" kern="1200">
              <a:solidFill>
                <a:schemeClr val="bg1"/>
              </a:solidFill>
              <a:latin typeface="Arial" panose="020B0604020202020204" pitchFamily="34" charset="0"/>
              <a:cs typeface="Arial" panose="020B0604020202020204" pitchFamily="34" charset="0"/>
            </a:rPr>
            <a:t>Nomadic </a:t>
          </a:r>
          <a:br>
            <a:rPr lang="en-US" sz="600" b="1" kern="1200">
              <a:solidFill>
                <a:schemeClr val="bg1"/>
              </a:solidFill>
              <a:latin typeface="Arial" panose="020B0604020202020204" pitchFamily="34" charset="0"/>
              <a:cs typeface="Arial" panose="020B0604020202020204" pitchFamily="34" charset="0"/>
            </a:rPr>
          </a:br>
          <a:r>
            <a:rPr lang="en-US" sz="600" b="1" kern="1200">
              <a:solidFill>
                <a:schemeClr val="bg1"/>
              </a:solidFill>
              <a:latin typeface="Arial" panose="020B0604020202020204" pitchFamily="34" charset="0"/>
              <a:cs typeface="Arial" panose="020B0604020202020204" pitchFamily="34" charset="0"/>
            </a:rPr>
            <a:t>Zone</a:t>
          </a:r>
        </a:p>
      </dsp:txBody>
      <dsp:txXfrm>
        <a:off x="119063" y="848089"/>
        <a:ext cx="572886" cy="572886"/>
      </dsp:txXfrm>
    </dsp:sp>
    <dsp:sp modelId="{BF39F0E9-C7A1-E64A-8BD5-B94738646FFD}">
      <dsp:nvSpPr>
        <dsp:cNvPr id="0" name=""/>
        <dsp:cNvSpPr/>
      </dsp:nvSpPr>
      <dsp:spPr>
        <a:xfrm>
          <a:off x="648561" y="729441"/>
          <a:ext cx="810182" cy="810182"/>
        </a:xfrm>
        <a:prstGeom prst="ellipse">
          <a:avLst/>
        </a:prstGeom>
        <a:solidFill>
          <a:schemeClr val="accent2">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4587" tIns="7620" rIns="44587" bIns="7620" numCol="1" spcCol="1270" anchor="ctr" anchorCtr="0">
          <a:noAutofit/>
        </a:bodyPr>
        <a:lstStyle/>
        <a:p>
          <a:pPr marL="0" lvl="0" indent="0" algn="ctr" defTabSz="444500">
            <a:lnSpc>
              <a:spcPct val="10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Resident </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sp:txBody>
      <dsp:txXfrm>
        <a:off x="767209" y="848089"/>
        <a:ext cx="572886" cy="572886"/>
      </dsp:txXfrm>
    </dsp:sp>
    <dsp:sp modelId="{A03803DC-736B-3345-8C3E-4819A4BDEACC}">
      <dsp:nvSpPr>
        <dsp:cNvPr id="0" name=""/>
        <dsp:cNvSpPr/>
      </dsp:nvSpPr>
      <dsp:spPr>
        <a:xfrm>
          <a:off x="1296708" y="729441"/>
          <a:ext cx="810182" cy="810182"/>
        </a:xfrm>
        <a:prstGeom prst="ellipse">
          <a:avLst/>
        </a:prstGeom>
        <a:solidFill>
          <a:schemeClr val="accent2">
            <a:lumMod val="60000"/>
            <a:lumOff val="40000"/>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4587" tIns="7620" rIns="44587" bIns="7620" numCol="1" spcCol="1270" anchor="ctr" anchorCtr="0">
          <a:noAutofit/>
        </a:bodyPr>
        <a:lstStyle/>
        <a:p>
          <a:pPr marL="0" lvl="0" indent="0" algn="ctr" defTabSz="444500">
            <a:lnSpc>
              <a:spcPct val="9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Resource Zone</a:t>
          </a:r>
        </a:p>
      </dsp:txBody>
      <dsp:txXfrm>
        <a:off x="1415356" y="848089"/>
        <a:ext cx="572886" cy="572886"/>
      </dsp:txXfrm>
    </dsp:sp>
    <dsp:sp modelId="{4E692741-F4E0-6D4B-BFC3-1C64F38A1679}">
      <dsp:nvSpPr>
        <dsp:cNvPr id="0" name=""/>
        <dsp:cNvSpPr/>
      </dsp:nvSpPr>
      <dsp:spPr>
        <a:xfrm>
          <a:off x="1944854" y="729441"/>
          <a:ext cx="810182" cy="810182"/>
        </a:xfrm>
        <a:prstGeom prst="ellipse">
          <a:avLst/>
        </a:prstGeom>
        <a:solidFill>
          <a:srgbClr val="E1D690">
            <a:alpha val="8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4587" tIns="7620" rIns="44587" bIns="7620" numCol="1" spcCol="1270" anchor="ctr" anchorCtr="0">
          <a:noAutofit/>
        </a:bodyPr>
        <a:lstStyle/>
        <a:p>
          <a:pPr marL="0" lvl="0" indent="0" algn="ctr" defTabSz="444500">
            <a:lnSpc>
              <a:spcPct val="10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Meeting </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sp:txBody>
      <dsp:txXfrm>
        <a:off x="2063502" y="848089"/>
        <a:ext cx="572886" cy="572886"/>
      </dsp:txXfrm>
    </dsp:sp>
    <dsp:sp modelId="{5C609996-1720-7846-95E1-80709DCBAB42}">
      <dsp:nvSpPr>
        <dsp:cNvPr id="0" name=""/>
        <dsp:cNvSpPr/>
      </dsp:nvSpPr>
      <dsp:spPr>
        <a:xfrm>
          <a:off x="2593000" y="729441"/>
          <a:ext cx="810182" cy="810182"/>
        </a:xfrm>
        <a:prstGeom prst="ellipse">
          <a:avLst/>
        </a:prstGeom>
        <a:solidFill>
          <a:schemeClr val="tx2">
            <a:lumMod val="40000"/>
            <a:lumOff val="60000"/>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4587" tIns="7620" rIns="44587" bIns="7620" numCol="1" spcCol="1270" anchor="ctr" anchorCtr="0">
          <a:noAutofit/>
        </a:bodyPr>
        <a:lstStyle/>
        <a:p>
          <a:pPr marL="0" lvl="0" indent="0" algn="ctr" defTabSz="444500">
            <a:lnSpc>
              <a:spcPct val="9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Social</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sp:txBody>
      <dsp:txXfrm>
        <a:off x="2711648" y="848089"/>
        <a:ext cx="572886" cy="572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24302-E297-8148-B11E-CD8B8F5748EF}">
      <dsp:nvSpPr>
        <dsp:cNvPr id="0" name=""/>
        <dsp:cNvSpPr/>
      </dsp:nvSpPr>
      <dsp:spPr>
        <a:xfrm>
          <a:off x="711191" y="0"/>
          <a:ext cx="6400817" cy="4520128"/>
        </a:xfrm>
        <a:prstGeom prst="quadArrow">
          <a:avLst>
            <a:gd name="adj1" fmla="val 2000"/>
            <a:gd name="adj2" fmla="val 4000"/>
            <a:gd name="adj3" fmla="val 5000"/>
          </a:avLst>
        </a:prstGeom>
        <a:noFill/>
        <a:ln>
          <a:noFill/>
        </a:ln>
        <a:effectLst/>
      </dsp:spPr>
      <dsp:style>
        <a:lnRef idx="0">
          <a:scrgbClr r="0" g="0" b="0"/>
        </a:lnRef>
        <a:fillRef idx="1">
          <a:scrgbClr r="0" g="0" b="0"/>
        </a:fillRef>
        <a:effectRef idx="0">
          <a:scrgbClr r="0" g="0" b="0"/>
        </a:effectRef>
        <a:fontRef idx="minor"/>
      </dsp:style>
    </dsp:sp>
    <dsp:sp modelId="{9FA2D74C-E4E7-CA42-9F7D-FD1A1A554B35}">
      <dsp:nvSpPr>
        <dsp:cNvPr id="0" name=""/>
        <dsp:cNvSpPr/>
      </dsp:nvSpPr>
      <dsp:spPr>
        <a:xfrm>
          <a:off x="1259776" y="497557"/>
          <a:ext cx="2438392" cy="1524006"/>
        </a:xfrm>
        <a:prstGeom prst="round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872" tIns="118872" rIns="118872" bIns="118872" numCol="1" spcCol="1270" anchor="t" anchorCtr="0">
          <a:noAutofit/>
        </a:bodyPr>
        <a:lstStyle/>
        <a:p>
          <a:pPr marL="0" lvl="0" indent="0" algn="l" defTabSz="355600">
            <a:lnSpc>
              <a:spcPct val="90000"/>
            </a:lnSpc>
            <a:spcBef>
              <a:spcPct val="0"/>
            </a:spcBef>
            <a:spcAft>
              <a:spcPct val="35000"/>
            </a:spcAft>
            <a:buNone/>
          </a:pPr>
          <a:r>
            <a:rPr lang="en-US" sz="800" b="1" kern="1200">
              <a:latin typeface="Arial" panose="020B0604020202020204" pitchFamily="34" charset="0"/>
              <a:ea typeface="Helvetica Neue Light" panose="02000403000000020004" pitchFamily="2" charset="0"/>
              <a:cs typeface="Arial" panose="020B0604020202020204" pitchFamily="34" charset="0"/>
            </a:rPr>
            <a:t>I/SHARED</a:t>
          </a:r>
        </a:p>
        <a:p>
          <a:pPr marL="0" lvl="0" indent="0" algn="l"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Touchdown Spaces</a:t>
          </a:r>
        </a:p>
        <a:p>
          <a:pPr marL="0" lvl="0" indent="0" algn="l"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Enclaves</a:t>
          </a:r>
          <a:endParaRPr lang="en-US" sz="800" kern="1200"/>
        </a:p>
      </dsp:txBody>
      <dsp:txXfrm>
        <a:off x="1334172" y="571953"/>
        <a:ext cx="2289600" cy="1375214"/>
      </dsp:txXfrm>
    </dsp:sp>
    <dsp:sp modelId="{1C55EEA1-5482-104D-B373-ED46C015F4E8}">
      <dsp:nvSpPr>
        <dsp:cNvPr id="0" name=""/>
        <dsp:cNvSpPr/>
      </dsp:nvSpPr>
      <dsp:spPr>
        <a:xfrm>
          <a:off x="4109590" y="497557"/>
          <a:ext cx="2438392" cy="1524006"/>
        </a:xfrm>
        <a:prstGeom prst="roundRect">
          <a:avLst/>
        </a:prstGeom>
        <a:solidFill>
          <a:schemeClr val="accent2">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872" tIns="118872" rIns="118872" bIns="118872" numCol="1" spcCol="1270" anchor="t" anchorCtr="0">
          <a:noAutofit/>
        </a:bodyPr>
        <a:lstStyle/>
        <a:p>
          <a:pPr marL="0" lvl="0" indent="0" algn="r" defTabSz="355600">
            <a:lnSpc>
              <a:spcPct val="100000"/>
            </a:lnSpc>
            <a:spcBef>
              <a:spcPct val="0"/>
            </a:spcBef>
            <a:spcAft>
              <a:spcPct val="35000"/>
            </a:spcAft>
            <a:buNone/>
          </a:pPr>
          <a:r>
            <a:rPr lang="en-US" sz="800" b="1" kern="1200">
              <a:latin typeface="Arial" panose="020B0604020202020204" pitchFamily="34" charset="0"/>
              <a:ea typeface="Helvetica Neue Light" panose="02000403000000020004" pitchFamily="2" charset="0"/>
              <a:cs typeface="Arial" panose="020B0604020202020204" pitchFamily="34" charset="0"/>
            </a:rPr>
            <a:t>WE/SHARED</a:t>
          </a:r>
        </a:p>
        <a:p>
          <a:pPr marL="0" lvl="0" indent="0" algn="r" defTabSz="355600">
            <a:lnSpc>
              <a:spcPct val="10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Training Rooms</a:t>
          </a:r>
        </a:p>
        <a:p>
          <a:pPr marL="0" lvl="0" indent="0" algn="r" defTabSz="355600">
            <a:lnSpc>
              <a:spcPct val="10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Café Spaces</a:t>
          </a:r>
        </a:p>
        <a:p>
          <a:pPr marL="0" lvl="0" indent="0" algn="r" defTabSz="355600">
            <a:lnSpc>
              <a:spcPct val="10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Collaborative Spaces</a:t>
          </a:r>
          <a:endParaRPr lang="en-US" sz="800" kern="1200"/>
        </a:p>
      </dsp:txBody>
      <dsp:txXfrm>
        <a:off x="4183986" y="571953"/>
        <a:ext cx="2289600" cy="1375214"/>
      </dsp:txXfrm>
    </dsp:sp>
    <dsp:sp modelId="{30B4D697-4AA9-1349-98C7-ACBC4126493A}">
      <dsp:nvSpPr>
        <dsp:cNvPr id="0" name=""/>
        <dsp:cNvSpPr/>
      </dsp:nvSpPr>
      <dsp:spPr>
        <a:xfrm>
          <a:off x="1259776" y="2467700"/>
          <a:ext cx="2438392" cy="1524006"/>
        </a:xfrm>
        <a:prstGeom prst="roundRect">
          <a:avLst/>
        </a:prstGeom>
        <a:solidFill>
          <a:schemeClr val="tx2">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872" tIns="118872" rIns="118872" bIns="118872" numCol="1" spcCol="1270" anchor="b" anchorCtr="0">
          <a:noAutofit/>
        </a:bodyPr>
        <a:lstStyle/>
        <a:p>
          <a:pPr marL="0" lvl="0" indent="0" algn="l"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Resident Workstations</a:t>
          </a:r>
        </a:p>
        <a:p>
          <a:pPr marL="0" lvl="0" indent="0" algn="l"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Private Offices</a:t>
          </a:r>
        </a:p>
        <a:p>
          <a:pPr marL="0" lvl="0" indent="0" algn="l" defTabSz="355600">
            <a:lnSpc>
              <a:spcPct val="90000"/>
            </a:lnSpc>
            <a:spcBef>
              <a:spcPct val="0"/>
            </a:spcBef>
            <a:spcAft>
              <a:spcPct val="35000"/>
            </a:spcAft>
            <a:buNone/>
          </a:pPr>
          <a:r>
            <a:rPr lang="en-US" sz="800" b="1" kern="1200">
              <a:latin typeface="Arial" panose="020B0604020202020204" pitchFamily="34" charset="0"/>
              <a:ea typeface="Helvetica Neue Light" panose="02000403000000020004" pitchFamily="2" charset="0"/>
              <a:cs typeface="Arial" panose="020B0604020202020204" pitchFamily="34" charset="0"/>
            </a:rPr>
            <a:t>I/SHARED</a:t>
          </a:r>
          <a:endParaRPr lang="en-US" sz="800" kern="1200"/>
        </a:p>
      </dsp:txBody>
      <dsp:txXfrm>
        <a:off x="1334172" y="2542096"/>
        <a:ext cx="2289600" cy="1375214"/>
      </dsp:txXfrm>
    </dsp:sp>
    <dsp:sp modelId="{5CD644B6-2622-E54A-8ACA-41F45E370ECC}">
      <dsp:nvSpPr>
        <dsp:cNvPr id="0" name=""/>
        <dsp:cNvSpPr/>
      </dsp:nvSpPr>
      <dsp:spPr>
        <a:xfrm>
          <a:off x="4125031" y="2467700"/>
          <a:ext cx="2438392" cy="1524006"/>
        </a:xfrm>
        <a:prstGeom prst="round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872" tIns="118872" rIns="118872" bIns="118872" numCol="1" spcCol="1270" anchor="b" anchorCtr="0">
          <a:noAutofit/>
        </a:bodyPr>
        <a:lstStyle/>
        <a:p>
          <a:pPr marL="0" lvl="0" indent="0" algn="r"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Project Team Spaces</a:t>
          </a:r>
        </a:p>
        <a:p>
          <a:pPr marL="0" lvl="0" indent="0" algn="r"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Shared Project Spaces</a:t>
          </a:r>
        </a:p>
        <a:p>
          <a:pPr marL="0" lvl="0" indent="0" algn="r" defTabSz="355600">
            <a:lnSpc>
              <a:spcPct val="90000"/>
            </a:lnSpc>
            <a:spcBef>
              <a:spcPct val="0"/>
            </a:spcBef>
            <a:spcAft>
              <a:spcPct val="35000"/>
            </a:spcAft>
            <a:buNone/>
          </a:pPr>
          <a:r>
            <a:rPr lang="en-US" sz="800" b="1" kern="1200">
              <a:latin typeface="Arial" panose="020B0604020202020204" pitchFamily="34" charset="0"/>
              <a:ea typeface="Helvetica Neue Light" panose="02000403000000020004" pitchFamily="2" charset="0"/>
              <a:cs typeface="Arial" panose="020B0604020202020204" pitchFamily="34" charset="0"/>
            </a:rPr>
            <a:t>WE/OWNED</a:t>
          </a:r>
          <a:endParaRPr lang="en-US" sz="800" kern="1200"/>
        </a:p>
      </dsp:txBody>
      <dsp:txXfrm>
        <a:off x="4199427" y="2542096"/>
        <a:ext cx="2289600" cy="137521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A43D0-193F-4327-B8D5-447BBC30C6D5}" type="datetimeFigureOut">
              <a:rPr lang="en-US" smtClean="0"/>
              <a:t>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AC080-53D6-4B96-9001-6532372B6E69}" type="slidenum">
              <a:rPr lang="en-US" smtClean="0"/>
              <a:t>‹#›</a:t>
            </a:fld>
            <a:endParaRPr lang="en-US"/>
          </a:p>
        </p:txBody>
      </p:sp>
    </p:spTree>
    <p:extLst>
      <p:ext uri="{BB962C8B-B14F-4D97-AF65-F5344CB8AC3E}">
        <p14:creationId xmlns:p14="http://schemas.microsoft.com/office/powerpoint/2010/main" val="1287176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EAC080-53D6-4B96-9001-6532372B6E69}" type="slidenum">
              <a:rPr lang="en-US" smtClean="0"/>
              <a:t>1</a:t>
            </a:fld>
            <a:endParaRPr lang="en-US"/>
          </a:p>
        </p:txBody>
      </p:sp>
    </p:spTree>
    <p:extLst>
      <p:ext uri="{BB962C8B-B14F-4D97-AF65-F5344CB8AC3E}">
        <p14:creationId xmlns:p14="http://schemas.microsoft.com/office/powerpoint/2010/main" val="1113953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EAC080-53D6-4B96-9001-6532372B6E69}" type="slidenum">
              <a:rPr lang="en-US" smtClean="0"/>
              <a:t>3</a:t>
            </a:fld>
            <a:endParaRPr lang="en-US"/>
          </a:p>
        </p:txBody>
      </p:sp>
    </p:spTree>
    <p:extLst>
      <p:ext uri="{BB962C8B-B14F-4D97-AF65-F5344CB8AC3E}">
        <p14:creationId xmlns:p14="http://schemas.microsoft.com/office/powerpoint/2010/main" val="3366966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EAC080-53D6-4B96-9001-6532372B6E69}" type="slidenum">
              <a:rPr lang="en-US" smtClean="0"/>
              <a:t>4</a:t>
            </a:fld>
            <a:endParaRPr lang="en-US"/>
          </a:p>
        </p:txBody>
      </p:sp>
    </p:spTree>
    <p:extLst>
      <p:ext uri="{BB962C8B-B14F-4D97-AF65-F5344CB8AC3E}">
        <p14:creationId xmlns:p14="http://schemas.microsoft.com/office/powerpoint/2010/main" val="382402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EAC080-53D6-4B96-9001-6532372B6E69}" type="slidenum">
              <a:rPr lang="en-US" smtClean="0"/>
              <a:t>19</a:t>
            </a:fld>
            <a:endParaRPr lang="en-US"/>
          </a:p>
        </p:txBody>
      </p:sp>
    </p:spTree>
    <p:extLst>
      <p:ext uri="{BB962C8B-B14F-4D97-AF65-F5344CB8AC3E}">
        <p14:creationId xmlns:p14="http://schemas.microsoft.com/office/powerpoint/2010/main" val="856673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5B4CB-EB00-42F4-9182-7DB9A88BFE3A}" type="slidenum">
              <a:rPr lang="en-US" smtClean="0"/>
              <a:t>30</a:t>
            </a:fld>
            <a:endParaRPr lang="en-US"/>
          </a:p>
        </p:txBody>
      </p:sp>
    </p:spTree>
    <p:extLst>
      <p:ext uri="{BB962C8B-B14F-4D97-AF65-F5344CB8AC3E}">
        <p14:creationId xmlns:p14="http://schemas.microsoft.com/office/powerpoint/2010/main" val="360754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Master" Target="../slideMasters/slideMaster1.xml"/><Relationship Id="rId4" Type="http://schemas.openxmlformats.org/officeDocument/2006/relationships/image" Target="../media/image9.tif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tiff"/><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0474-3012-4442-9810-D337754DFC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E92E35-3DCB-42B2-AF8B-765510AD6D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3AC694-7BB3-473A-A141-B78839635BBB}"/>
              </a:ext>
            </a:extLst>
          </p:cNvPr>
          <p:cNvSpPr>
            <a:spLocks noGrp="1"/>
          </p:cNvSpPr>
          <p:nvPr>
            <p:ph type="dt" sz="half" idx="10"/>
          </p:nvPr>
        </p:nvSpPr>
        <p:spPr/>
        <p:txBody>
          <a:bodyPr/>
          <a:lstStyle/>
          <a:p>
            <a:fld id="{586192C3-DE8D-4C46-B428-954B0543E45C}" type="datetimeFigureOut">
              <a:rPr lang="en-US" smtClean="0"/>
              <a:t>1/6/2022</a:t>
            </a:fld>
            <a:endParaRPr lang="en-US"/>
          </a:p>
        </p:txBody>
      </p:sp>
      <p:sp>
        <p:nvSpPr>
          <p:cNvPr id="5" name="Footer Placeholder 4">
            <a:extLst>
              <a:ext uri="{FF2B5EF4-FFF2-40B4-BE49-F238E27FC236}">
                <a16:creationId xmlns:a16="http://schemas.microsoft.com/office/drawing/2014/main" id="{CD31ADEF-7131-45E2-8199-4C2258DBD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C0421-5DC4-4E0B-9CF6-704BF9B5C101}"/>
              </a:ext>
            </a:extLst>
          </p:cNvPr>
          <p:cNvSpPr>
            <a:spLocks noGrp="1"/>
          </p:cNvSpPr>
          <p:nvPr>
            <p:ph type="sldNum" sz="quarter" idx="12"/>
          </p:nvPr>
        </p:nvSpPr>
        <p:spPr/>
        <p:txBody>
          <a:bodyPr/>
          <a:lstStyle/>
          <a:p>
            <a:fld id="{9BB3C6BC-EA26-4A92-BF6C-966DF70C1BEC}" type="slidenum">
              <a:rPr lang="en-US" smtClean="0"/>
              <a:t>‹#›</a:t>
            </a:fld>
            <a:endParaRPr lang="en-US"/>
          </a:p>
        </p:txBody>
      </p:sp>
    </p:spTree>
    <p:extLst>
      <p:ext uri="{BB962C8B-B14F-4D97-AF65-F5344CB8AC3E}">
        <p14:creationId xmlns:p14="http://schemas.microsoft.com/office/powerpoint/2010/main" val="2311121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 Gray">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group, rain&#10;&#10;Description automatically generated">
            <a:extLst>
              <a:ext uri="{FF2B5EF4-FFF2-40B4-BE49-F238E27FC236}">
                <a16:creationId xmlns:a16="http://schemas.microsoft.com/office/drawing/2014/main" id="{6E4E8ECF-72DC-794F-B691-3D32B92BED2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3631" y="584202"/>
            <a:ext cx="6857747" cy="5769079"/>
          </a:xfrm>
          <a:prstGeom prst="rect">
            <a:avLst/>
          </a:prstGeom>
        </p:spPr>
      </p:pic>
      <p:sp>
        <p:nvSpPr>
          <p:cNvPr id="8" name="Rectangle 7">
            <a:extLst>
              <a:ext uri="{FF2B5EF4-FFF2-40B4-BE49-F238E27FC236}">
                <a16:creationId xmlns:a16="http://schemas.microsoft.com/office/drawing/2014/main" id="{276F8C85-8290-BE4F-9753-0ED9B5E74FF6}"/>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9" name="Footer Placeholder 5">
            <a:extLst>
              <a:ext uri="{FF2B5EF4-FFF2-40B4-BE49-F238E27FC236}">
                <a16:creationId xmlns:a16="http://schemas.microsoft.com/office/drawing/2014/main" id="{09E314F3-608A-5E49-8F66-FC7330276B61}"/>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bg1"/>
                </a:solidFill>
              </a:defRPr>
            </a:lvl1pPr>
          </a:lstStyle>
          <a:p>
            <a:endParaRPr lang="en-US"/>
          </a:p>
        </p:txBody>
      </p:sp>
      <p:sp>
        <p:nvSpPr>
          <p:cNvPr id="11" name="Text Placeholder 24">
            <a:extLst>
              <a:ext uri="{FF2B5EF4-FFF2-40B4-BE49-F238E27FC236}">
                <a16:creationId xmlns:a16="http://schemas.microsoft.com/office/drawing/2014/main" id="{78318621-5A1A-C845-8812-8340E3891155}"/>
              </a:ext>
            </a:extLst>
          </p:cNvPr>
          <p:cNvSpPr>
            <a:spLocks noGrp="1"/>
          </p:cNvSpPr>
          <p:nvPr>
            <p:ph type="body" sz="quarter" idx="10" hasCustomPrompt="1"/>
          </p:nvPr>
        </p:nvSpPr>
        <p:spPr>
          <a:xfrm>
            <a:off x="7772400" y="3683000"/>
            <a:ext cx="3403600" cy="143315"/>
          </a:xfrm>
        </p:spPr>
        <p:txBody>
          <a:bodyPr lIns="0" tIns="0" rIns="0" bIns="0">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Section Title</a:t>
            </a:r>
          </a:p>
        </p:txBody>
      </p:sp>
      <p:sp>
        <p:nvSpPr>
          <p:cNvPr id="15" name="Text Placeholder 24">
            <a:extLst>
              <a:ext uri="{FF2B5EF4-FFF2-40B4-BE49-F238E27FC236}">
                <a16:creationId xmlns:a16="http://schemas.microsoft.com/office/drawing/2014/main" id="{F83285EF-1C8A-1A42-B9F2-A9E72C3B98A4}"/>
              </a:ext>
            </a:extLst>
          </p:cNvPr>
          <p:cNvSpPr>
            <a:spLocks noGrp="1"/>
          </p:cNvSpPr>
          <p:nvPr>
            <p:ph type="body" sz="quarter" idx="12" hasCustomPrompt="1"/>
          </p:nvPr>
        </p:nvSpPr>
        <p:spPr>
          <a:xfrm>
            <a:off x="7772400" y="4353358"/>
            <a:ext cx="3403600" cy="804487"/>
          </a:xfrm>
        </p:spPr>
        <p:txBody>
          <a:bodyPr lIns="0" tIns="0" rIns="0" bIns="0">
            <a:noAutofit/>
          </a:bodyPr>
          <a:lstStyle>
            <a:lvl1pPr marL="0" indent="0">
              <a:lnSpc>
                <a:spcPct val="80000"/>
              </a:lnSpc>
              <a:buNone/>
              <a:defRPr sz="32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Small headline placeholder</a:t>
            </a:r>
          </a:p>
        </p:txBody>
      </p:sp>
      <p:sp>
        <p:nvSpPr>
          <p:cNvPr id="19" name="Text Placeholder 17">
            <a:extLst>
              <a:ext uri="{FF2B5EF4-FFF2-40B4-BE49-F238E27FC236}">
                <a16:creationId xmlns:a16="http://schemas.microsoft.com/office/drawing/2014/main" id="{1EB56D20-F639-5146-A903-E897899255F7}"/>
              </a:ext>
            </a:extLst>
          </p:cNvPr>
          <p:cNvSpPr>
            <a:spLocks noGrp="1"/>
          </p:cNvSpPr>
          <p:nvPr>
            <p:ph type="body" sz="quarter" idx="13" hasCustomPrompt="1"/>
          </p:nvPr>
        </p:nvSpPr>
        <p:spPr>
          <a:xfrm>
            <a:off x="7772400" y="5283199"/>
            <a:ext cx="2745619" cy="1119535"/>
          </a:xfrm>
        </p:spPr>
        <p:txBody>
          <a:bodyPr lIns="0" tIns="0" rIns="0" bIns="0" anchor="t" anchorCtr="0">
            <a:noAutofit/>
          </a:bodyPr>
          <a:lstStyle>
            <a:lvl1pPr marL="0" indent="0">
              <a:lnSpc>
                <a:spcPts val="1600"/>
              </a:lnSpc>
              <a:buNone/>
              <a:defRPr sz="1067">
                <a:solidFill>
                  <a:schemeClr val="bg1"/>
                </a:solidFill>
              </a:defRPr>
            </a:lvl1pPr>
            <a:lvl2pPr>
              <a:lnSpc>
                <a:spcPts val="1600"/>
              </a:lnSpc>
              <a:defRPr sz="1067">
                <a:solidFill>
                  <a:schemeClr val="bg1"/>
                </a:solidFill>
              </a:defRPr>
            </a:lvl2pPr>
            <a:lvl3pPr>
              <a:lnSpc>
                <a:spcPts val="1600"/>
              </a:lnSpc>
              <a:defRPr sz="1067">
                <a:solidFill>
                  <a:schemeClr val="bg1"/>
                </a:solidFill>
              </a:defRPr>
            </a:lvl3pPr>
            <a:lvl4pPr>
              <a:lnSpc>
                <a:spcPts val="1600"/>
              </a:lnSpc>
              <a:defRPr sz="1067">
                <a:solidFill>
                  <a:schemeClr val="bg1"/>
                </a:solidFill>
              </a:defRPr>
            </a:lvl4pPr>
            <a:lvl5pPr>
              <a:lnSpc>
                <a:spcPts val="1600"/>
              </a:lnSpc>
              <a:defRPr sz="1067">
                <a:solidFill>
                  <a:schemeClr val="bg1"/>
                </a:solidFill>
              </a:defRPr>
            </a:lvl5pPr>
          </a:lstStyle>
          <a:p>
            <a:pPr>
              <a:lnSpc>
                <a:spcPts val="1200"/>
              </a:lnSpc>
            </a:pPr>
            <a:r>
              <a:rPr lang="en-US" sz="1067" spc="0" err="1">
                <a:ea typeface="Helvetica Neue Light" panose="02000403000000020004" pitchFamily="2" charset="0"/>
              </a:rPr>
              <a:t>Conseceuter</a:t>
            </a:r>
            <a:r>
              <a:rPr lang="en-US" sz="1067" spc="0">
                <a:ea typeface="Helvetica Neue Light" panose="02000403000000020004" pitchFamily="2" charset="0"/>
              </a:rPr>
              <a:t> </a:t>
            </a:r>
            <a:r>
              <a:rPr lang="en-US" sz="1067" spc="0" err="1">
                <a:ea typeface="Helvetica Neue Light" panose="02000403000000020004" pitchFamily="2" charset="0"/>
              </a:rPr>
              <a:t>sedet</a:t>
            </a:r>
            <a:r>
              <a:rPr lang="en-US" sz="1067" spc="0">
                <a:ea typeface="Helvetica Neue Light" panose="02000403000000020004" pitchFamily="2" charset="0"/>
              </a:rPr>
              <a:t> </a:t>
            </a:r>
            <a:r>
              <a:rPr lang="en-US" sz="1067" spc="0" err="1">
                <a:ea typeface="Helvetica Neue Light" panose="02000403000000020004" pitchFamily="2" charset="0"/>
              </a:rPr>
              <a:t>somlior</a:t>
            </a:r>
            <a:r>
              <a:rPr lang="en-US" sz="1067" spc="0">
                <a:ea typeface="Helvetica Neue Light" panose="02000403000000020004" pitchFamily="2" charset="0"/>
              </a:rPr>
              <a:t> </a:t>
            </a:r>
            <a:r>
              <a:rPr lang="en-US" sz="1067" spc="0" err="1">
                <a:ea typeface="Helvetica Neue Light" panose="02000403000000020004" pitchFamily="2" charset="0"/>
              </a:rPr>
              <a:t>etra</a:t>
            </a:r>
            <a:r>
              <a:rPr lang="en-US" sz="1067" spc="0">
                <a:ea typeface="Helvetica Neue Light" panose="02000403000000020004" pitchFamily="2" charset="0"/>
              </a:rPr>
              <a:t> </a:t>
            </a:r>
            <a:r>
              <a:rPr lang="en-US" sz="1067" spc="0" err="1">
                <a:ea typeface="Helvetica Neue Light" panose="02000403000000020004" pitchFamily="2" charset="0"/>
              </a:rPr>
              <a:t>barsk</a:t>
            </a:r>
            <a:r>
              <a:rPr lang="en-US" sz="1067" spc="0">
                <a:ea typeface="Helvetica Neue Light" panose="02000403000000020004" pitchFamily="2" charset="0"/>
              </a:rPr>
              <a:t>. </a:t>
            </a:r>
            <a:r>
              <a:rPr lang="en-US" sz="1067" spc="0" err="1">
                <a:ea typeface="Helvetica Neue Light" panose="02000403000000020004" pitchFamily="2" charset="0"/>
              </a:rPr>
              <a:t>Obsistorun</a:t>
            </a:r>
            <a:r>
              <a:rPr lang="en-US" sz="1067" spc="0">
                <a:ea typeface="Helvetica Neue Light" panose="02000403000000020004" pitchFamily="2" charset="0"/>
              </a:rPr>
              <a:t> ed </a:t>
            </a:r>
            <a:r>
              <a:rPr lang="en-US" sz="1067" spc="0" err="1">
                <a:ea typeface="Helvetica Neue Light" panose="02000403000000020004" pitchFamily="2" charset="0"/>
              </a:rPr>
              <a:t>bellisto</a:t>
            </a:r>
            <a:r>
              <a:rPr lang="en-US" sz="1067" spc="0">
                <a:ea typeface="Helvetica Neue Light" panose="02000403000000020004" pitchFamily="2" charset="0"/>
              </a:rPr>
              <a:t> </a:t>
            </a:r>
            <a:r>
              <a:rPr lang="en-US" sz="1067" spc="0" err="1">
                <a:ea typeface="Helvetica Neue Light" panose="02000403000000020004" pitchFamily="2" charset="0"/>
              </a:rPr>
              <a:t>sidre</a:t>
            </a:r>
            <a:r>
              <a:rPr lang="en-US" sz="1067" spc="0">
                <a:ea typeface="Helvetica Neue Light" panose="02000403000000020004" pitchFamily="2" charset="0"/>
              </a:rPr>
              <a:t> </a:t>
            </a:r>
            <a:r>
              <a:rPr lang="en-US" sz="1067" spc="0" err="1">
                <a:ea typeface="Helvetica Neue Light" panose="02000403000000020004" pitchFamily="2" charset="0"/>
              </a:rPr>
              <a:t>aple</a:t>
            </a:r>
            <a:r>
              <a:rPr lang="en-US" sz="1067" spc="0">
                <a:ea typeface="Helvetica Neue Light" panose="02000403000000020004" pitchFamily="2" charset="0"/>
              </a:rPr>
              <a:t> </a:t>
            </a:r>
            <a:r>
              <a:rPr lang="en-US" sz="1067" spc="0" err="1">
                <a:ea typeface="Helvetica Neue Light" panose="02000403000000020004" pitchFamily="2" charset="0"/>
              </a:rPr>
              <a:t>dorimum</a:t>
            </a:r>
            <a:r>
              <a:rPr lang="en-US" sz="1067" spc="0">
                <a:ea typeface="Helvetica Neue Light" panose="02000403000000020004" pitchFamily="2" charset="0"/>
              </a:rPr>
              <a:t> paled </a:t>
            </a:r>
            <a:r>
              <a:rPr lang="en-US" sz="1067" spc="0" err="1">
                <a:ea typeface="Helvetica Neue Light" panose="02000403000000020004" pitchFamily="2" charset="0"/>
              </a:rPr>
              <a:t>ot</a:t>
            </a:r>
            <a:r>
              <a:rPr lang="en-US" sz="1067" spc="0">
                <a:ea typeface="Helvetica Neue Light" panose="02000403000000020004" pitchFamily="2" charset="0"/>
              </a:rPr>
              <a:t> </a:t>
            </a:r>
            <a:r>
              <a:rPr lang="en-US" sz="1067" spc="0" err="1">
                <a:ea typeface="Helvetica Neue Light" panose="02000403000000020004" pitchFamily="2" charset="0"/>
              </a:rPr>
              <a:t>epsidonra</a:t>
            </a:r>
            <a:r>
              <a:rPr lang="en-US" sz="1067" spc="0">
                <a:ea typeface="Helvetica Neue Light" panose="02000403000000020004" pitchFamily="2" charset="0"/>
              </a:rPr>
              <a:t>, sedum coma </a:t>
            </a:r>
            <a:r>
              <a:rPr lang="en-US" sz="1067" spc="0" err="1">
                <a:ea typeface="Helvetica Neue Light" panose="02000403000000020004" pitchFamily="2" charset="0"/>
              </a:rPr>
              <a:t>etrisum</a:t>
            </a:r>
            <a:r>
              <a:rPr lang="en-US" sz="1067" spc="0">
                <a:ea typeface="Helvetica Neue Light" panose="02000403000000020004" pitchFamily="2" charset="0"/>
              </a:rPr>
              <a:t> dolore </a:t>
            </a:r>
            <a:r>
              <a:rPr lang="en-US" sz="1067" spc="0" err="1">
                <a:ea typeface="Helvetica Neue Light" panose="02000403000000020004" pitchFamily="2" charset="0"/>
              </a:rPr>
              <a:t>etra</a:t>
            </a:r>
            <a:r>
              <a:rPr lang="en-US" sz="1067" spc="0">
                <a:ea typeface="Helvetica Neue Light" panose="02000403000000020004" pitchFamily="2" charset="0"/>
              </a:rPr>
              <a:t> con </a:t>
            </a:r>
            <a:r>
              <a:rPr lang="en-US" sz="1067" spc="0" err="1">
                <a:ea typeface="Helvetica Neue Light" panose="02000403000000020004" pitchFamily="2" charset="0"/>
              </a:rPr>
              <a:t>semdiorson</a:t>
            </a:r>
            <a:r>
              <a:rPr lang="en-US" sz="1067" spc="0">
                <a:ea typeface="Helvetica Neue Light" panose="02000403000000020004" pitchFamily="2" charset="0"/>
              </a:rPr>
              <a:t>. </a:t>
            </a:r>
          </a:p>
        </p:txBody>
      </p:sp>
      <p:sp>
        <p:nvSpPr>
          <p:cNvPr id="10" name="Rectangle 9">
            <a:extLst>
              <a:ext uri="{FF2B5EF4-FFF2-40B4-BE49-F238E27FC236}">
                <a16:creationId xmlns:a16="http://schemas.microsoft.com/office/drawing/2014/main" id="{E77618F1-C015-7A49-B8A8-A71989C9D0D3}"/>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bg1"/>
                </a:solidFill>
                <a:latin typeface="Arial" panose="020B0604020202020204" pitchFamily="34" charset="0"/>
                <a:cs typeface="Arial" panose="020B0604020202020204" pitchFamily="34" charset="0"/>
              </a:rPr>
              <a:t>‹#›</a:t>
            </a:fld>
            <a:endParaRPr lang="en-US" sz="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49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ection Divider — White">
    <p:bg>
      <p:bgPr>
        <a:solidFill>
          <a:schemeClr val="bg1"/>
        </a:solidFill>
        <a:effectLst/>
      </p:bgPr>
    </p:bg>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644ED555-CF11-4220-99C3-53A478B56B00}"/>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1678" t="5839" r="51139" b="671"/>
          <a:stretch/>
        </p:blipFill>
        <p:spPr>
          <a:xfrm>
            <a:off x="8401483" y="-1"/>
            <a:ext cx="3790518" cy="5546179"/>
          </a:xfrm>
          <a:prstGeom prst="rect">
            <a:avLst/>
          </a:prstGeom>
        </p:spPr>
      </p:pic>
      <p:sp>
        <p:nvSpPr>
          <p:cNvPr id="12" name="Rectangle 11">
            <a:extLst>
              <a:ext uri="{FF2B5EF4-FFF2-40B4-BE49-F238E27FC236}">
                <a16:creationId xmlns:a16="http://schemas.microsoft.com/office/drawing/2014/main" id="{DC4D9B88-4529-441A-A6BB-76F9C1F53789}"/>
              </a:ext>
            </a:extLst>
          </p:cNvPr>
          <p:cNvSpPr/>
          <p:nvPr userDrawn="1"/>
        </p:nvSpPr>
        <p:spPr>
          <a:xfrm>
            <a:off x="0" y="0"/>
            <a:ext cx="492415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 name="Rectangle 7">
            <a:extLst>
              <a:ext uri="{FF2B5EF4-FFF2-40B4-BE49-F238E27FC236}">
                <a16:creationId xmlns:a16="http://schemas.microsoft.com/office/drawing/2014/main" id="{276F8C85-8290-BE4F-9753-0ED9B5E74FF6}"/>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9" name="Footer Placeholder 5">
            <a:extLst>
              <a:ext uri="{FF2B5EF4-FFF2-40B4-BE49-F238E27FC236}">
                <a16:creationId xmlns:a16="http://schemas.microsoft.com/office/drawing/2014/main" id="{09E314F3-608A-5E49-8F66-FC7330276B61}"/>
              </a:ext>
            </a:extLst>
          </p:cNvPr>
          <p:cNvSpPr>
            <a:spLocks noGrp="1"/>
          </p:cNvSpPr>
          <p:nvPr userDrawn="1">
            <p:ph type="ftr" sz="quarter" idx="11"/>
          </p:nvPr>
        </p:nvSpPr>
        <p:spPr>
          <a:xfrm>
            <a:off x="962747" y="6360592"/>
            <a:ext cx="3325620" cy="139803"/>
          </a:xfrm>
          <a:prstGeom prst="rect">
            <a:avLst/>
          </a:prstGeom>
        </p:spPr>
        <p:txBody>
          <a:bodyPr lIns="0" tIns="0" rIns="0" bIns="0"/>
          <a:lstStyle>
            <a:lvl1pPr marL="0" indent="0" algn="l">
              <a:buFont typeface="Arial" panose="020B0604020202020204" pitchFamily="34" charset="0"/>
              <a:buNone/>
              <a:defRPr sz="800">
                <a:solidFill>
                  <a:schemeClr val="tx1"/>
                </a:solidFill>
              </a:defRPr>
            </a:lvl1pPr>
          </a:lstStyle>
          <a:p>
            <a:endParaRPr lang="en-US"/>
          </a:p>
        </p:txBody>
      </p:sp>
      <p:sp>
        <p:nvSpPr>
          <p:cNvPr id="11" name="Text Placeholder 24">
            <a:extLst>
              <a:ext uri="{FF2B5EF4-FFF2-40B4-BE49-F238E27FC236}">
                <a16:creationId xmlns:a16="http://schemas.microsoft.com/office/drawing/2014/main" id="{78318621-5A1A-C845-8812-8340E3891155}"/>
              </a:ext>
            </a:extLst>
          </p:cNvPr>
          <p:cNvSpPr>
            <a:spLocks noGrp="1"/>
          </p:cNvSpPr>
          <p:nvPr userDrawn="1">
            <p:ph type="body" sz="quarter" idx="10" hasCustomPrompt="1"/>
          </p:nvPr>
        </p:nvSpPr>
        <p:spPr>
          <a:xfrm>
            <a:off x="884767" y="2315394"/>
            <a:ext cx="3403600" cy="143315"/>
          </a:xfrm>
        </p:spPr>
        <p:txBody>
          <a:bodyPr lIns="0" tIns="0" rIns="0" bIns="0">
            <a:noAutofit/>
          </a:bodyPr>
          <a:lstStyle>
            <a:lvl1pPr marL="0" indent="0">
              <a:buNone/>
              <a:defRPr sz="10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Section Title</a:t>
            </a:r>
          </a:p>
        </p:txBody>
      </p:sp>
      <p:sp>
        <p:nvSpPr>
          <p:cNvPr id="15" name="Text Placeholder 24">
            <a:extLst>
              <a:ext uri="{FF2B5EF4-FFF2-40B4-BE49-F238E27FC236}">
                <a16:creationId xmlns:a16="http://schemas.microsoft.com/office/drawing/2014/main" id="{F83285EF-1C8A-1A42-B9F2-A9E72C3B98A4}"/>
              </a:ext>
            </a:extLst>
          </p:cNvPr>
          <p:cNvSpPr>
            <a:spLocks noGrp="1"/>
          </p:cNvSpPr>
          <p:nvPr userDrawn="1">
            <p:ph type="body" sz="quarter" idx="12" hasCustomPrompt="1"/>
          </p:nvPr>
        </p:nvSpPr>
        <p:spPr>
          <a:xfrm>
            <a:off x="884767" y="2985752"/>
            <a:ext cx="3403600" cy="804487"/>
          </a:xfrm>
        </p:spPr>
        <p:txBody>
          <a:bodyPr lIns="0" tIns="0" rIns="0" bIns="0">
            <a:noAutofit/>
          </a:bodyPr>
          <a:lstStyle>
            <a:lvl1pPr marL="0" indent="0">
              <a:lnSpc>
                <a:spcPct val="80000"/>
              </a:lnSpc>
              <a:buNone/>
              <a:defRPr sz="32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Small headline placeholder</a:t>
            </a:r>
          </a:p>
        </p:txBody>
      </p:sp>
      <p:sp>
        <p:nvSpPr>
          <p:cNvPr id="10" name="Rectangle 9">
            <a:extLst>
              <a:ext uri="{FF2B5EF4-FFF2-40B4-BE49-F238E27FC236}">
                <a16:creationId xmlns:a16="http://schemas.microsoft.com/office/drawing/2014/main" id="{D5560CE8-4D04-2046-8A70-D9A788439C1D}"/>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872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ub-Section Divider — White">
    <p:bg>
      <p:bgPr>
        <a:solidFill>
          <a:schemeClr val="bg1"/>
        </a:solidFill>
        <a:effectLst/>
      </p:bgPr>
    </p:bg>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644ED555-CF11-4220-99C3-53A478B56B00}"/>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4719" t="9583" r="4417" b="78131"/>
          <a:stretch/>
        </p:blipFill>
        <p:spPr>
          <a:xfrm rot="10800000">
            <a:off x="4924146" y="-1"/>
            <a:ext cx="7267851" cy="725714"/>
          </a:xfrm>
          <a:prstGeom prst="rect">
            <a:avLst/>
          </a:prstGeom>
        </p:spPr>
      </p:pic>
      <p:sp>
        <p:nvSpPr>
          <p:cNvPr id="12" name="Rectangle 11">
            <a:extLst>
              <a:ext uri="{FF2B5EF4-FFF2-40B4-BE49-F238E27FC236}">
                <a16:creationId xmlns:a16="http://schemas.microsoft.com/office/drawing/2014/main" id="{DC4D9B88-4529-441A-A6BB-76F9C1F53789}"/>
              </a:ext>
            </a:extLst>
          </p:cNvPr>
          <p:cNvSpPr/>
          <p:nvPr userDrawn="1"/>
        </p:nvSpPr>
        <p:spPr>
          <a:xfrm>
            <a:off x="0" y="0"/>
            <a:ext cx="49241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 name="Rectangle 7">
            <a:extLst>
              <a:ext uri="{FF2B5EF4-FFF2-40B4-BE49-F238E27FC236}">
                <a16:creationId xmlns:a16="http://schemas.microsoft.com/office/drawing/2014/main" id="{276F8C85-8290-BE4F-9753-0ED9B5E74FF6}"/>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9" name="Footer Placeholder 5">
            <a:extLst>
              <a:ext uri="{FF2B5EF4-FFF2-40B4-BE49-F238E27FC236}">
                <a16:creationId xmlns:a16="http://schemas.microsoft.com/office/drawing/2014/main" id="{09E314F3-608A-5E49-8F66-FC7330276B61}"/>
              </a:ext>
            </a:extLst>
          </p:cNvPr>
          <p:cNvSpPr>
            <a:spLocks noGrp="1"/>
          </p:cNvSpPr>
          <p:nvPr userDrawn="1">
            <p:ph type="ftr" sz="quarter" idx="11"/>
          </p:nvPr>
        </p:nvSpPr>
        <p:spPr>
          <a:xfrm>
            <a:off x="962747" y="6360592"/>
            <a:ext cx="3325620" cy="139803"/>
          </a:xfrm>
          <a:prstGeom prst="rect">
            <a:avLst/>
          </a:prstGeom>
        </p:spPr>
        <p:txBody>
          <a:bodyPr lIns="0" tIns="0" rIns="0" bIns="0"/>
          <a:lstStyle>
            <a:lvl1pPr marL="0" indent="0" algn="l">
              <a:buFont typeface="Arial" panose="020B0604020202020204" pitchFamily="34" charset="0"/>
              <a:buNone/>
              <a:defRPr sz="800">
                <a:solidFill>
                  <a:schemeClr val="bg1"/>
                </a:solidFill>
              </a:defRPr>
            </a:lvl1pPr>
          </a:lstStyle>
          <a:p>
            <a:endParaRPr lang="en-US"/>
          </a:p>
        </p:txBody>
      </p:sp>
      <p:sp>
        <p:nvSpPr>
          <p:cNvPr id="11" name="Text Placeholder 24">
            <a:extLst>
              <a:ext uri="{FF2B5EF4-FFF2-40B4-BE49-F238E27FC236}">
                <a16:creationId xmlns:a16="http://schemas.microsoft.com/office/drawing/2014/main" id="{78318621-5A1A-C845-8812-8340E3891155}"/>
              </a:ext>
            </a:extLst>
          </p:cNvPr>
          <p:cNvSpPr>
            <a:spLocks noGrp="1"/>
          </p:cNvSpPr>
          <p:nvPr userDrawn="1">
            <p:ph type="body" sz="quarter" idx="10" hasCustomPrompt="1"/>
          </p:nvPr>
        </p:nvSpPr>
        <p:spPr>
          <a:xfrm>
            <a:off x="884767" y="2315394"/>
            <a:ext cx="3403600" cy="143315"/>
          </a:xfrm>
        </p:spPr>
        <p:txBody>
          <a:bodyPr lIns="0" tIns="0" rIns="0" bIns="0">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Section Title</a:t>
            </a:r>
          </a:p>
        </p:txBody>
      </p:sp>
      <p:sp>
        <p:nvSpPr>
          <p:cNvPr id="15" name="Text Placeholder 24">
            <a:extLst>
              <a:ext uri="{FF2B5EF4-FFF2-40B4-BE49-F238E27FC236}">
                <a16:creationId xmlns:a16="http://schemas.microsoft.com/office/drawing/2014/main" id="{F83285EF-1C8A-1A42-B9F2-A9E72C3B98A4}"/>
              </a:ext>
            </a:extLst>
          </p:cNvPr>
          <p:cNvSpPr>
            <a:spLocks noGrp="1"/>
          </p:cNvSpPr>
          <p:nvPr userDrawn="1">
            <p:ph type="body" sz="quarter" idx="12" hasCustomPrompt="1"/>
          </p:nvPr>
        </p:nvSpPr>
        <p:spPr>
          <a:xfrm>
            <a:off x="884767" y="2985752"/>
            <a:ext cx="3403600" cy="804487"/>
          </a:xfrm>
        </p:spPr>
        <p:txBody>
          <a:bodyPr lIns="0" tIns="0" rIns="0" bIns="0">
            <a:noAutofit/>
          </a:bodyPr>
          <a:lstStyle>
            <a:lvl1pPr marL="0" indent="0">
              <a:lnSpc>
                <a:spcPct val="80000"/>
              </a:lnSpc>
              <a:buNone/>
              <a:defRPr sz="32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Small headline placeholder</a:t>
            </a:r>
          </a:p>
        </p:txBody>
      </p:sp>
      <p:sp>
        <p:nvSpPr>
          <p:cNvPr id="10" name="Rectangle 9">
            <a:extLst>
              <a:ext uri="{FF2B5EF4-FFF2-40B4-BE49-F238E27FC236}">
                <a16:creationId xmlns:a16="http://schemas.microsoft.com/office/drawing/2014/main" id="{D5560CE8-4D04-2046-8A70-D9A788439C1D}"/>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045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ub-Section Divider — White">
    <p:bg>
      <p:bgPr>
        <a:solidFill>
          <a:schemeClr val="bg1"/>
        </a:solidFill>
        <a:effectLst/>
      </p:bgPr>
    </p:bg>
    <p:spTree>
      <p:nvGrpSpPr>
        <p:cNvPr id="1" name=""/>
        <p:cNvGrpSpPr/>
        <p:nvPr/>
      </p:nvGrpSpPr>
      <p:grpSpPr>
        <a:xfrm>
          <a:off x="0" y="0"/>
          <a:ext cx="0" cy="0"/>
          <a:chOff x="0" y="0"/>
          <a:chExt cx="0" cy="0"/>
        </a:xfrm>
      </p:grpSpPr>
      <p:sp>
        <p:nvSpPr>
          <p:cNvPr id="11" name="Text Placeholder 24">
            <a:extLst>
              <a:ext uri="{FF2B5EF4-FFF2-40B4-BE49-F238E27FC236}">
                <a16:creationId xmlns:a16="http://schemas.microsoft.com/office/drawing/2014/main" id="{78318621-5A1A-C845-8812-8340E3891155}"/>
              </a:ext>
            </a:extLst>
          </p:cNvPr>
          <p:cNvSpPr>
            <a:spLocks noGrp="1"/>
          </p:cNvSpPr>
          <p:nvPr userDrawn="1">
            <p:ph type="body" sz="quarter" idx="10" hasCustomPrompt="1"/>
          </p:nvPr>
        </p:nvSpPr>
        <p:spPr>
          <a:xfrm>
            <a:off x="457201" y="987856"/>
            <a:ext cx="2453237" cy="143315"/>
          </a:xfrm>
        </p:spPr>
        <p:txBody>
          <a:bodyPr lIns="0" tIns="0" rIns="0" bIns="0">
            <a:noAutofit/>
          </a:bodyPr>
          <a:lstStyle>
            <a:lvl1pPr marL="0" indent="0">
              <a:buNone/>
              <a:defRPr sz="10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Section Title</a:t>
            </a:r>
          </a:p>
        </p:txBody>
      </p:sp>
      <p:sp>
        <p:nvSpPr>
          <p:cNvPr id="15" name="Text Placeholder 24">
            <a:extLst>
              <a:ext uri="{FF2B5EF4-FFF2-40B4-BE49-F238E27FC236}">
                <a16:creationId xmlns:a16="http://schemas.microsoft.com/office/drawing/2014/main" id="{F83285EF-1C8A-1A42-B9F2-A9E72C3B98A4}"/>
              </a:ext>
            </a:extLst>
          </p:cNvPr>
          <p:cNvSpPr>
            <a:spLocks noGrp="1"/>
          </p:cNvSpPr>
          <p:nvPr userDrawn="1">
            <p:ph type="body" sz="quarter" idx="12" hasCustomPrompt="1"/>
          </p:nvPr>
        </p:nvSpPr>
        <p:spPr>
          <a:xfrm>
            <a:off x="457201" y="1323677"/>
            <a:ext cx="2453237" cy="804487"/>
          </a:xfrm>
        </p:spPr>
        <p:txBody>
          <a:bodyPr lIns="0" tIns="0" rIns="0" bIns="0">
            <a:noAutofit/>
          </a:bodyPr>
          <a:lstStyle>
            <a:lvl1pPr marL="0" indent="0">
              <a:lnSpc>
                <a:spcPct val="80000"/>
              </a:lnSpc>
              <a:buNone/>
              <a:defRPr sz="28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Small headline placeholder</a:t>
            </a:r>
          </a:p>
        </p:txBody>
      </p:sp>
      <p:sp>
        <p:nvSpPr>
          <p:cNvPr id="10" name="Rectangle 9">
            <a:extLst>
              <a:ext uri="{FF2B5EF4-FFF2-40B4-BE49-F238E27FC236}">
                <a16:creationId xmlns:a16="http://schemas.microsoft.com/office/drawing/2014/main" id="{D5560CE8-4D04-2046-8A70-D9A788439C1D}"/>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46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 Image 6">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4" name="Text Placeholder 2">
            <a:extLst>
              <a:ext uri="{FF2B5EF4-FFF2-40B4-BE49-F238E27FC236}">
                <a16:creationId xmlns:a16="http://schemas.microsoft.com/office/drawing/2014/main" id="{F4272512-FEF8-6040-96CB-12E23D32C598}"/>
              </a:ext>
            </a:extLst>
          </p:cNvPr>
          <p:cNvSpPr>
            <a:spLocks noGrp="1"/>
          </p:cNvSpPr>
          <p:nvPr>
            <p:ph type="body" sz="quarter" idx="16" hasCustomPrompt="1"/>
          </p:nvPr>
        </p:nvSpPr>
        <p:spPr>
          <a:xfrm>
            <a:off x="457201" y="974926"/>
            <a:ext cx="2164080" cy="461989"/>
          </a:xfrm>
        </p:spPr>
        <p:txBody>
          <a:bodyPr lIns="0" tIns="0" rIns="0" bIns="0" anchor="b">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a:t>
            </a: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2476150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 Image 6">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728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duction Letter — Whit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7" name="Text Placeholder 2">
            <a:extLst>
              <a:ext uri="{FF2B5EF4-FFF2-40B4-BE49-F238E27FC236}">
                <a16:creationId xmlns:a16="http://schemas.microsoft.com/office/drawing/2014/main" id="{93ADA5E3-AAFC-4C43-92EA-7385A56D74BA}"/>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pic>
        <p:nvPicPr>
          <p:cNvPr id="18" name="Picture 17" descr="A close up of a logo&#10;&#10;Description automatically generated">
            <a:extLst>
              <a:ext uri="{FF2B5EF4-FFF2-40B4-BE49-F238E27FC236}">
                <a16:creationId xmlns:a16="http://schemas.microsoft.com/office/drawing/2014/main" id="{AB1ED84E-B7D6-C44D-B3E0-A66338E13C7B}"/>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rot="16200000">
            <a:off x="6876569" y="1542562"/>
            <a:ext cx="6211268" cy="4419601"/>
          </a:xfrm>
          <a:prstGeom prst="rect">
            <a:avLst/>
          </a:prstGeom>
        </p:spPr>
      </p:pic>
      <p:sp>
        <p:nvSpPr>
          <p:cNvPr id="7" name="Text Placeholder 6">
            <a:extLst>
              <a:ext uri="{FF2B5EF4-FFF2-40B4-BE49-F238E27FC236}">
                <a16:creationId xmlns:a16="http://schemas.microsoft.com/office/drawing/2014/main" id="{C3E37B17-9B83-174E-A8E4-E27D5F2CA90D}"/>
              </a:ext>
            </a:extLst>
          </p:cNvPr>
          <p:cNvSpPr>
            <a:spLocks noGrp="1"/>
          </p:cNvSpPr>
          <p:nvPr>
            <p:ph type="body" sz="quarter" idx="15" hasCustomPrompt="1"/>
          </p:nvPr>
        </p:nvSpPr>
        <p:spPr>
          <a:xfrm>
            <a:off x="978033" y="1802867"/>
            <a:ext cx="4437781" cy="4114800"/>
          </a:xfrm>
        </p:spPr>
        <p:txBody>
          <a:bodyPr lIns="0" tIns="0" rIns="0" bIns="0">
            <a:normAutofit/>
          </a:bodyPr>
          <a:lstStyle>
            <a:lvl1pPr marL="0" indent="0">
              <a:lnSpc>
                <a:spcPts val="1600"/>
              </a:lnSpc>
              <a:spcBef>
                <a:spcPts val="0"/>
              </a:spcBef>
              <a:spcAft>
                <a:spcPts val="1000"/>
              </a:spcAft>
              <a:buNone/>
              <a:defRPr sz="1067">
                <a:solidFill>
                  <a:schemeClr val="tx1"/>
                </a:solidFill>
              </a:defRPr>
            </a:lvl1pPr>
            <a:lvl2pPr>
              <a:lnSpc>
                <a:spcPts val="1600"/>
              </a:lnSpc>
              <a:spcBef>
                <a:spcPts val="0"/>
              </a:spcBef>
              <a:defRPr sz="1067">
                <a:solidFill>
                  <a:schemeClr val="tx1"/>
                </a:solidFill>
              </a:defRPr>
            </a:lvl2pPr>
            <a:lvl3pPr>
              <a:lnSpc>
                <a:spcPts val="1600"/>
              </a:lnSpc>
              <a:spcBef>
                <a:spcPts val="0"/>
              </a:spcBef>
              <a:defRPr sz="1067">
                <a:solidFill>
                  <a:schemeClr val="tx1"/>
                </a:solidFill>
              </a:defRPr>
            </a:lvl3pPr>
            <a:lvl4pPr>
              <a:lnSpc>
                <a:spcPts val="1600"/>
              </a:lnSpc>
              <a:spcBef>
                <a:spcPts val="0"/>
              </a:spcBef>
              <a:defRPr sz="1067">
                <a:solidFill>
                  <a:schemeClr val="tx1"/>
                </a:solidFill>
              </a:defRPr>
            </a:lvl4pPr>
            <a:lvl5pPr>
              <a:lnSpc>
                <a:spcPts val="1600"/>
              </a:lnSpc>
              <a:spcBef>
                <a:spcPts val="0"/>
              </a:spcBef>
              <a:defRPr sz="1067">
                <a:solidFill>
                  <a:schemeClr val="tx1"/>
                </a:solidFill>
              </a:defRPr>
            </a:lvl5pPr>
          </a:lstStyle>
          <a:p>
            <a:pPr>
              <a:lnSpc>
                <a:spcPts val="1200"/>
              </a:lnSpc>
              <a:spcAft>
                <a:spcPts val="750"/>
              </a:spcAft>
            </a:pPr>
            <a:r>
              <a:rPr lang="en-US" sz="1067" spc="0">
                <a:solidFill>
                  <a:srgbClr val="343433"/>
                </a:solidFill>
              </a:rPr>
              <a:t>On behalf of Steelcase and our dealer, we are excited for this opportunity to participate for the [client name] office expansion. We believe our proposed solutions support that ambition in order to have an engaging, connecting and communicative value.</a:t>
            </a:r>
          </a:p>
          <a:p>
            <a:pPr>
              <a:lnSpc>
                <a:spcPts val="1200"/>
              </a:lnSpc>
              <a:spcAft>
                <a:spcPts val="750"/>
              </a:spcAft>
            </a:pPr>
            <a:r>
              <a:rPr lang="en-US" sz="1067" spc="0">
                <a:solidFill>
                  <a:srgbClr val="343433"/>
                </a:solidFill>
              </a:rPr>
              <a:t>Through our global teams and local support, [name] will be in the position to leverage our expertise to ensure each phase of the [client name] office expansion project, and meet or exceed expectations. We believe that we have a team and a plan in place to make this a positive experience for all involved.</a:t>
            </a:r>
          </a:p>
          <a:p>
            <a:pPr>
              <a:lnSpc>
                <a:spcPts val="1200"/>
              </a:lnSpc>
              <a:spcAft>
                <a:spcPts val="750"/>
              </a:spcAft>
            </a:pPr>
            <a:r>
              <a:rPr lang="en-US" sz="1067" spc="0">
                <a:solidFill>
                  <a:srgbClr val="343433"/>
                </a:solidFill>
              </a:rPr>
              <a:t>You have our commitment that if Steelcase is selected as a global provider for [name], we will dedicate ourselves to creating a designed and customized solution for your organization.</a:t>
            </a:r>
          </a:p>
          <a:p>
            <a:pPr>
              <a:lnSpc>
                <a:spcPts val="1200"/>
              </a:lnSpc>
              <a:spcAft>
                <a:spcPts val="750"/>
              </a:spcAft>
            </a:pPr>
            <a:r>
              <a:rPr lang="en-US" sz="1067" spc="0">
                <a:solidFill>
                  <a:srgbClr val="343433"/>
                </a:solidFill>
              </a:rPr>
              <a:t>Respectfully,</a:t>
            </a:r>
            <a:br>
              <a:rPr lang="en-US" sz="1067" spc="0">
                <a:solidFill>
                  <a:srgbClr val="343433"/>
                </a:solidFill>
              </a:rPr>
            </a:br>
            <a:r>
              <a:rPr lang="en-US" sz="1067" spc="0">
                <a:solidFill>
                  <a:srgbClr val="343433"/>
                </a:solidFill>
              </a:rPr>
              <a:t>[First and Last Name]</a:t>
            </a:r>
          </a:p>
        </p:txBody>
      </p:sp>
      <p:sp>
        <p:nvSpPr>
          <p:cNvPr id="9" name="Rectangle 8">
            <a:extLst>
              <a:ext uri="{FF2B5EF4-FFF2-40B4-BE49-F238E27FC236}">
                <a16:creationId xmlns:a16="http://schemas.microsoft.com/office/drawing/2014/main" id="{F7CF707F-7C80-3B45-80ED-65011B12419C}"/>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974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xecutive Summary 1 — Blush">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8E36337-BB42-B14B-B155-8754D3BF1892}"/>
              </a:ext>
            </a:extLst>
          </p:cNvPr>
          <p:cNvCxnSpPr>
            <a:cxnSpLocks/>
          </p:cNvCxnSpPr>
          <p:nvPr userDrawn="1"/>
        </p:nvCxnSpPr>
        <p:spPr>
          <a:xfrm>
            <a:off x="459251" y="774843"/>
            <a:ext cx="111351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4368800" y="1854200"/>
            <a:ext cx="3403600"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a:t>
            </a:r>
          </a:p>
          <a:p>
            <a:pPr lvl="0"/>
            <a:r>
              <a:rPr lang="en-US"/>
              <a:t>Placeholder</a:t>
            </a:r>
          </a:p>
          <a:p>
            <a:pPr lvl="0"/>
            <a:r>
              <a:rPr lang="en-US"/>
              <a:t>Content</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4368801" y="3642469"/>
            <a:ext cx="6514163" cy="2376529"/>
          </a:xfrm>
        </p:spPr>
        <p:txBody>
          <a:bodyPr lIns="0" tIns="0" rIns="0" bIns="0" numCol="2"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a:p>
            <a:pPr>
              <a:lnSpc>
                <a:spcPts val="1200"/>
              </a:lnSpc>
              <a:spcAft>
                <a:spcPts val="750"/>
              </a:spcAft>
            </a:pPr>
            <a:r>
              <a:rPr lang="en-US" sz="1067" spc="0">
                <a:solidFill>
                  <a:schemeClr val="tx1"/>
                </a:solidFill>
                <a:ea typeface="Helvetica Neue Light" panose="02000403000000020004" pitchFamily="2" charset="0"/>
              </a:rPr>
              <a:t>Ignis di id </a:t>
            </a:r>
            <a:r>
              <a:rPr lang="en-US" sz="1067" spc="0" err="1">
                <a:solidFill>
                  <a:schemeClr val="tx1"/>
                </a:solidFill>
                <a:ea typeface="Helvetica Neue Light" panose="02000403000000020004" pitchFamily="2" charset="0"/>
              </a:rPr>
              <a:t>ulpa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consect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usandaecum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dolesequi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dolecatur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asim</a:t>
            </a:r>
            <a:r>
              <a:rPr lang="en-US" sz="1067" spc="0">
                <a:solidFill>
                  <a:schemeClr val="tx1"/>
                </a:solidFill>
                <a:ea typeface="Helvetica Neue Light" panose="02000403000000020004" pitchFamily="2" charset="0"/>
              </a:rPr>
              <a:t> sum is </a:t>
            </a:r>
            <a:r>
              <a:rPr lang="en-US" sz="1067" spc="0" err="1">
                <a:solidFill>
                  <a:schemeClr val="tx1"/>
                </a:solidFill>
                <a:ea typeface="Helvetica Neue Light" panose="02000403000000020004" pitchFamily="2" charset="0"/>
              </a:rPr>
              <a:t>restrum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aruptur</a:t>
            </a:r>
            <a:r>
              <a:rPr lang="en-US" sz="1067" spc="0">
                <a:solidFill>
                  <a:schemeClr val="tx1"/>
                </a:solidFill>
                <a:ea typeface="Helvetica Neue Light" panose="02000403000000020004" pitchFamily="2" charset="0"/>
              </a:rPr>
              <a:t>, que vel </a:t>
            </a:r>
            <a:r>
              <a:rPr lang="en-US" sz="1067" spc="0" err="1">
                <a:solidFill>
                  <a:schemeClr val="tx1"/>
                </a:solidFill>
                <a:ea typeface="Helvetica Neue Light" panose="02000403000000020004" pitchFamily="2" charset="0"/>
              </a:rPr>
              <a:t>inullup</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icitatius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quoesciisc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apel</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iniet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esti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odiscitatur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sit ex </a:t>
            </a:r>
            <a:r>
              <a:rPr lang="en-US" sz="1067" spc="0" err="1">
                <a:solidFill>
                  <a:schemeClr val="tx1"/>
                </a:solidFill>
                <a:ea typeface="Helvetica Neue Light" panose="02000403000000020004" pitchFamily="2" charset="0"/>
              </a:rPr>
              <a:t>enis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a:t>
            </a:r>
            <a:r>
              <a:rPr lang="en-US" sz="1067" spc="0">
                <a:solidFill>
                  <a:schemeClr val="tx1"/>
                </a:solidFill>
                <a:ea typeface="Helvetica Neue Light" panose="02000403000000020004" pitchFamily="2" charset="0"/>
              </a:rPr>
              <a:t> molest et </a:t>
            </a:r>
            <a:r>
              <a:rPr lang="en-US" sz="1067" spc="0" err="1">
                <a:solidFill>
                  <a:schemeClr val="tx1"/>
                </a:solidFill>
                <a:ea typeface="Helvetica Neue Light" panose="02000403000000020004" pitchFamily="2" charset="0"/>
              </a:rPr>
              <a:t>aceatus</a:t>
            </a:r>
            <a:r>
              <a:rPr lang="en-US" sz="1067" spc="0">
                <a:solidFill>
                  <a:schemeClr val="tx1"/>
                </a:solidFill>
                <a:ea typeface="Helvetica Neue Light" panose="02000403000000020004" pitchFamily="2" charset="0"/>
              </a:rPr>
              <a:t> alit </a:t>
            </a:r>
            <a:r>
              <a:rPr lang="en-US" sz="1067" spc="0" err="1">
                <a:solidFill>
                  <a:schemeClr val="tx1"/>
                </a:solidFill>
                <a:ea typeface="Helvetica Neue Light" panose="02000403000000020004" pitchFamily="2" charset="0"/>
              </a:rPr>
              <a:t>est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reperiorem</a:t>
            </a:r>
            <a:r>
              <a:rPr lang="en-US" sz="1067" spc="0">
                <a:solidFill>
                  <a:schemeClr val="tx1"/>
                </a:solidFill>
                <a:ea typeface="Helvetica Neue Light" panose="02000403000000020004" pitchFamily="2" charset="0"/>
              </a:rPr>
              <a:t> ate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delest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eosto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blabo</a:t>
            </a:r>
            <a:r>
              <a:rPr lang="en-US" sz="1067" spc="0">
                <a:solidFill>
                  <a:schemeClr val="tx1"/>
                </a:solidFill>
                <a:ea typeface="Helvetica Neue Light" panose="02000403000000020004" pitchFamily="2" charset="0"/>
              </a:rPr>
              <a:t> sedum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a:t>
            </a:r>
          </a:p>
          <a:p>
            <a:pPr>
              <a:lnSpc>
                <a:spcPts val="1200"/>
              </a:lnSpc>
              <a:spcAft>
                <a:spcPts val="750"/>
              </a:spcAft>
            </a:pPr>
            <a:endParaRPr lang="en-US" sz="1067" spc="0">
              <a:solidFill>
                <a:schemeClr val="tx1"/>
              </a:solidFill>
              <a:ea typeface="Helvetica Neue Light" panose="02000403000000020004" pitchFamily="2" charset="0"/>
            </a:endParaRPr>
          </a:p>
        </p:txBody>
      </p:sp>
      <p:sp>
        <p:nvSpPr>
          <p:cNvPr id="19" name="Rectangle 18">
            <a:extLst>
              <a:ext uri="{FF2B5EF4-FFF2-40B4-BE49-F238E27FC236}">
                <a16:creationId xmlns:a16="http://schemas.microsoft.com/office/drawing/2014/main" id="{166BD115-81A1-784D-B856-AA76E7D302D0}"/>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0988006-5377-3742-AD69-3D94B87B5D10}"/>
              </a:ext>
            </a:extLst>
          </p:cNvPr>
          <p:cNvSpPr/>
          <p:nvPr userDrawn="1"/>
        </p:nvSpPr>
        <p:spPr>
          <a:xfrm>
            <a:off x="457201" y="588982"/>
            <a:ext cx="1179095"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Executive Summary</a:t>
            </a:r>
          </a:p>
        </p:txBody>
      </p:sp>
    </p:spTree>
    <p:extLst>
      <p:ext uri="{BB962C8B-B14F-4D97-AF65-F5344CB8AC3E}">
        <p14:creationId xmlns:p14="http://schemas.microsoft.com/office/powerpoint/2010/main" val="1880666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ecutive Summary 1 — Whit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4368800" y="1854200"/>
            <a:ext cx="3403600"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a:t>
            </a:r>
          </a:p>
          <a:p>
            <a:pPr lvl="0"/>
            <a:r>
              <a:rPr lang="en-US"/>
              <a:t>Placeholder</a:t>
            </a:r>
          </a:p>
          <a:p>
            <a:pPr lvl="0"/>
            <a:r>
              <a:rPr lang="en-US"/>
              <a:t>Content</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4368801" y="3642469"/>
            <a:ext cx="6514163" cy="2376529"/>
          </a:xfrm>
        </p:spPr>
        <p:txBody>
          <a:bodyPr lIns="0" tIns="0" rIns="0" bIns="0" numCol="2"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a:p>
            <a:pPr>
              <a:lnSpc>
                <a:spcPts val="1200"/>
              </a:lnSpc>
              <a:spcAft>
                <a:spcPts val="750"/>
              </a:spcAft>
            </a:pPr>
            <a:r>
              <a:rPr lang="en-US" sz="1067" spc="0">
                <a:solidFill>
                  <a:schemeClr val="tx1"/>
                </a:solidFill>
                <a:ea typeface="Helvetica Neue Light" panose="02000403000000020004" pitchFamily="2" charset="0"/>
              </a:rPr>
              <a:t>Ignis di id </a:t>
            </a:r>
            <a:r>
              <a:rPr lang="en-US" sz="1067" spc="0" err="1">
                <a:solidFill>
                  <a:schemeClr val="tx1"/>
                </a:solidFill>
                <a:ea typeface="Helvetica Neue Light" panose="02000403000000020004" pitchFamily="2" charset="0"/>
              </a:rPr>
              <a:t>ulpa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consect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usandaecum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dolesequi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dolecatur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asim</a:t>
            </a:r>
            <a:r>
              <a:rPr lang="en-US" sz="1067" spc="0">
                <a:solidFill>
                  <a:schemeClr val="tx1"/>
                </a:solidFill>
                <a:ea typeface="Helvetica Neue Light" panose="02000403000000020004" pitchFamily="2" charset="0"/>
              </a:rPr>
              <a:t> sum is </a:t>
            </a:r>
            <a:r>
              <a:rPr lang="en-US" sz="1067" spc="0" err="1">
                <a:solidFill>
                  <a:schemeClr val="tx1"/>
                </a:solidFill>
                <a:ea typeface="Helvetica Neue Light" panose="02000403000000020004" pitchFamily="2" charset="0"/>
              </a:rPr>
              <a:t>restrum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aruptur</a:t>
            </a:r>
            <a:r>
              <a:rPr lang="en-US" sz="1067" spc="0">
                <a:solidFill>
                  <a:schemeClr val="tx1"/>
                </a:solidFill>
                <a:ea typeface="Helvetica Neue Light" panose="02000403000000020004" pitchFamily="2" charset="0"/>
              </a:rPr>
              <a:t>, que vel </a:t>
            </a:r>
            <a:r>
              <a:rPr lang="en-US" sz="1067" spc="0" err="1">
                <a:solidFill>
                  <a:schemeClr val="tx1"/>
                </a:solidFill>
                <a:ea typeface="Helvetica Neue Light" panose="02000403000000020004" pitchFamily="2" charset="0"/>
              </a:rPr>
              <a:t>inullup</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icitatius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quoesciisc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apel</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iniet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esti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odiscitatur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sit ex </a:t>
            </a:r>
            <a:r>
              <a:rPr lang="en-US" sz="1067" spc="0" err="1">
                <a:solidFill>
                  <a:schemeClr val="tx1"/>
                </a:solidFill>
                <a:ea typeface="Helvetica Neue Light" panose="02000403000000020004" pitchFamily="2" charset="0"/>
              </a:rPr>
              <a:t>enis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a:t>
            </a:r>
            <a:r>
              <a:rPr lang="en-US" sz="1067" spc="0">
                <a:solidFill>
                  <a:schemeClr val="tx1"/>
                </a:solidFill>
                <a:ea typeface="Helvetica Neue Light" panose="02000403000000020004" pitchFamily="2" charset="0"/>
              </a:rPr>
              <a:t> molest et </a:t>
            </a:r>
            <a:r>
              <a:rPr lang="en-US" sz="1067" spc="0" err="1">
                <a:solidFill>
                  <a:schemeClr val="tx1"/>
                </a:solidFill>
                <a:ea typeface="Helvetica Neue Light" panose="02000403000000020004" pitchFamily="2" charset="0"/>
              </a:rPr>
              <a:t>aceatus</a:t>
            </a:r>
            <a:r>
              <a:rPr lang="en-US" sz="1067" spc="0">
                <a:solidFill>
                  <a:schemeClr val="tx1"/>
                </a:solidFill>
                <a:ea typeface="Helvetica Neue Light" panose="02000403000000020004" pitchFamily="2" charset="0"/>
              </a:rPr>
              <a:t> alit </a:t>
            </a:r>
            <a:r>
              <a:rPr lang="en-US" sz="1067" spc="0" err="1">
                <a:solidFill>
                  <a:schemeClr val="tx1"/>
                </a:solidFill>
                <a:ea typeface="Helvetica Neue Light" panose="02000403000000020004" pitchFamily="2" charset="0"/>
              </a:rPr>
              <a:t>est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reperiorem</a:t>
            </a:r>
            <a:r>
              <a:rPr lang="en-US" sz="1067" spc="0">
                <a:solidFill>
                  <a:schemeClr val="tx1"/>
                </a:solidFill>
                <a:ea typeface="Helvetica Neue Light" panose="02000403000000020004" pitchFamily="2" charset="0"/>
              </a:rPr>
              <a:t> ate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delest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eosto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blabo</a:t>
            </a:r>
            <a:r>
              <a:rPr lang="en-US" sz="1067" spc="0">
                <a:solidFill>
                  <a:schemeClr val="tx1"/>
                </a:solidFill>
                <a:ea typeface="Helvetica Neue Light" panose="02000403000000020004" pitchFamily="2" charset="0"/>
              </a:rPr>
              <a:t> sedum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a:t>
            </a:r>
          </a:p>
          <a:p>
            <a:pPr>
              <a:lnSpc>
                <a:spcPts val="1200"/>
              </a:lnSpc>
              <a:spcAft>
                <a:spcPts val="750"/>
              </a:spcAft>
            </a:pPr>
            <a:endParaRPr lang="en-US" sz="1067" spc="0">
              <a:solidFill>
                <a:schemeClr val="tx1"/>
              </a:solidFill>
              <a:ea typeface="Helvetica Neue Light" panose="02000403000000020004" pitchFamily="2" charset="0"/>
            </a:endParaRP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6879F99-F136-F04C-80D6-588B085E0D83}"/>
              </a:ext>
            </a:extLst>
          </p:cNvPr>
          <p:cNvSpPr/>
          <p:nvPr userDrawn="1"/>
        </p:nvSpPr>
        <p:spPr>
          <a:xfrm>
            <a:off x="457201" y="588982"/>
            <a:ext cx="1179095"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Executive Summary</a:t>
            </a:r>
          </a:p>
        </p:txBody>
      </p:sp>
      <p:cxnSp>
        <p:nvCxnSpPr>
          <p:cNvPr id="10" name="Straight Connector 9">
            <a:extLst>
              <a:ext uri="{FF2B5EF4-FFF2-40B4-BE49-F238E27FC236}">
                <a16:creationId xmlns:a16="http://schemas.microsoft.com/office/drawing/2014/main" id="{FC07A6D9-B9AA-3242-94A7-8E08F686E776}"/>
              </a:ext>
            </a:extLst>
          </p:cNvPr>
          <p:cNvCxnSpPr>
            <a:cxnSpLocks/>
          </p:cNvCxnSpPr>
          <p:nvPr userDrawn="1"/>
        </p:nvCxnSpPr>
        <p:spPr>
          <a:xfrm>
            <a:off x="459251" y="774843"/>
            <a:ext cx="111351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831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xecutive Summary 2 — Whit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4368800" y="1854200"/>
            <a:ext cx="3403600"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a:t>
            </a:r>
          </a:p>
          <a:p>
            <a:pPr lvl="0"/>
            <a:r>
              <a:rPr lang="en-US"/>
              <a:t>Placeholder</a:t>
            </a:r>
          </a:p>
          <a:p>
            <a:pPr lvl="0"/>
            <a:r>
              <a:rPr lang="en-US"/>
              <a:t>Content</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4368801" y="3642469"/>
            <a:ext cx="3164571" cy="237652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p:txBody>
      </p:sp>
      <p:cxnSp>
        <p:nvCxnSpPr>
          <p:cNvPr id="8" name="Straight Connector 7">
            <a:extLst>
              <a:ext uri="{FF2B5EF4-FFF2-40B4-BE49-F238E27FC236}">
                <a16:creationId xmlns:a16="http://schemas.microsoft.com/office/drawing/2014/main" id="{712193E2-F4A8-5149-894E-28B7CAD41165}"/>
              </a:ext>
            </a:extLst>
          </p:cNvPr>
          <p:cNvCxnSpPr>
            <a:cxnSpLocks/>
          </p:cNvCxnSpPr>
          <p:nvPr userDrawn="1"/>
        </p:nvCxnSpPr>
        <p:spPr>
          <a:xfrm>
            <a:off x="7783804"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FF9D35F-138C-A04E-AB1A-CB9DCCA6629C}"/>
              </a:ext>
            </a:extLst>
          </p:cNvPr>
          <p:cNvSpPr>
            <a:spLocks noGrp="1"/>
          </p:cNvSpPr>
          <p:nvPr>
            <p:ph type="body" sz="quarter" idx="18" hasCustomPrompt="1"/>
          </p:nvPr>
        </p:nvSpPr>
        <p:spPr>
          <a:xfrm>
            <a:off x="7772401"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
        <p:nvSpPr>
          <p:cNvPr id="11" name="Rectangle 10">
            <a:extLst>
              <a:ext uri="{FF2B5EF4-FFF2-40B4-BE49-F238E27FC236}">
                <a16:creationId xmlns:a16="http://schemas.microsoft.com/office/drawing/2014/main" id="{CCF2BE82-C7F9-3147-9212-A38962FD6E96}"/>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5FC2641-AEA7-914C-BDF3-5B7CAA8AE430}"/>
              </a:ext>
            </a:extLst>
          </p:cNvPr>
          <p:cNvSpPr/>
          <p:nvPr userDrawn="1"/>
        </p:nvSpPr>
        <p:spPr>
          <a:xfrm>
            <a:off x="457201" y="588982"/>
            <a:ext cx="1179095"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Executive Summary</a:t>
            </a:r>
          </a:p>
        </p:txBody>
      </p:sp>
      <p:cxnSp>
        <p:nvCxnSpPr>
          <p:cNvPr id="17" name="Straight Connector 16">
            <a:extLst>
              <a:ext uri="{FF2B5EF4-FFF2-40B4-BE49-F238E27FC236}">
                <a16:creationId xmlns:a16="http://schemas.microsoft.com/office/drawing/2014/main" id="{F1BE05B4-9CA8-2F4C-9CEA-E614706D35D9}"/>
              </a:ext>
            </a:extLst>
          </p:cNvPr>
          <p:cNvCxnSpPr>
            <a:cxnSpLocks/>
          </p:cNvCxnSpPr>
          <p:nvPr userDrawn="1"/>
        </p:nvCxnSpPr>
        <p:spPr>
          <a:xfrm>
            <a:off x="459251" y="774843"/>
            <a:ext cx="111351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036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2F91-406C-4881-B457-59FEB2A52A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65533C-7940-4514-A354-849E71C68A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8B53A-F015-4842-984B-8EA4EFD9FB62}"/>
              </a:ext>
            </a:extLst>
          </p:cNvPr>
          <p:cNvSpPr>
            <a:spLocks noGrp="1"/>
          </p:cNvSpPr>
          <p:nvPr>
            <p:ph type="dt" sz="half" idx="10"/>
          </p:nvPr>
        </p:nvSpPr>
        <p:spPr/>
        <p:txBody>
          <a:bodyPr/>
          <a:lstStyle/>
          <a:p>
            <a:fld id="{586192C3-DE8D-4C46-B428-954B0543E45C}" type="datetimeFigureOut">
              <a:rPr lang="en-US" smtClean="0"/>
              <a:t>1/6/2022</a:t>
            </a:fld>
            <a:endParaRPr lang="en-US"/>
          </a:p>
        </p:txBody>
      </p:sp>
      <p:sp>
        <p:nvSpPr>
          <p:cNvPr id="5" name="Footer Placeholder 4">
            <a:extLst>
              <a:ext uri="{FF2B5EF4-FFF2-40B4-BE49-F238E27FC236}">
                <a16:creationId xmlns:a16="http://schemas.microsoft.com/office/drawing/2014/main" id="{32D319D2-78F0-4A61-9889-851440EA7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D76B4-4378-44C0-89DE-D7F23B54CAE7}"/>
              </a:ext>
            </a:extLst>
          </p:cNvPr>
          <p:cNvSpPr>
            <a:spLocks noGrp="1"/>
          </p:cNvSpPr>
          <p:nvPr>
            <p:ph type="sldNum" sz="quarter" idx="12"/>
          </p:nvPr>
        </p:nvSpPr>
        <p:spPr/>
        <p:txBody>
          <a:bodyPr/>
          <a:lstStyle/>
          <a:p>
            <a:fld id="{9BB3C6BC-EA26-4A92-BF6C-966DF70C1BEC}" type="slidenum">
              <a:rPr lang="en-US" smtClean="0"/>
              <a:t>‹#›</a:t>
            </a:fld>
            <a:endParaRPr lang="en-US"/>
          </a:p>
        </p:txBody>
      </p:sp>
    </p:spTree>
    <p:extLst>
      <p:ext uri="{BB962C8B-B14F-4D97-AF65-F5344CB8AC3E}">
        <p14:creationId xmlns:p14="http://schemas.microsoft.com/office/powerpoint/2010/main" val="226717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ssion Statement — White">
    <p:bg>
      <p:bgPr>
        <a:solidFill>
          <a:schemeClr val="bg1"/>
        </a:solidFill>
        <a:effectLst/>
      </p:bgPr>
    </p:bg>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AB76B016-5B71-1445-BF2D-43A76DCD8AA2}"/>
              </a:ext>
            </a:extLst>
          </p:cNvPr>
          <p:cNvSpPr txBox="1">
            <a:spLocks/>
          </p:cNvSpPr>
          <p:nvPr userDrawn="1"/>
        </p:nvSpPr>
        <p:spPr>
          <a:xfrm>
            <a:off x="7772401" y="4983602"/>
            <a:ext cx="3911600" cy="182500"/>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1333" b="1" spc="0">
                <a:solidFill>
                  <a:schemeClr val="tx1"/>
                </a:solidFill>
                <a:ea typeface="Helvetica Neue" panose="02000503000000020004" pitchFamily="2" charset="0"/>
              </a:rPr>
              <a:t>Unlocking Human Promise</a:t>
            </a:r>
          </a:p>
        </p:txBody>
      </p:sp>
      <p:sp>
        <p:nvSpPr>
          <p:cNvPr id="4" name="Text Placeholder 11">
            <a:extLst>
              <a:ext uri="{FF2B5EF4-FFF2-40B4-BE49-F238E27FC236}">
                <a16:creationId xmlns:a16="http://schemas.microsoft.com/office/drawing/2014/main" id="{3F322180-B4A4-084D-9E06-4B054BB4F21E}"/>
              </a:ext>
            </a:extLst>
          </p:cNvPr>
          <p:cNvSpPr txBox="1">
            <a:spLocks/>
          </p:cNvSpPr>
          <p:nvPr userDrawn="1"/>
        </p:nvSpPr>
        <p:spPr>
          <a:xfrm>
            <a:off x="7772397" y="5345989"/>
            <a:ext cx="2911315" cy="1029412"/>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pPr>
            <a:r>
              <a:rPr lang="en-US" sz="1067" spc="0">
                <a:solidFill>
                  <a:schemeClr val="tx1"/>
                </a:solidFill>
                <a:ea typeface="Helvetica Neue Light" panose="02000403000000020004" pitchFamily="2" charset="0"/>
              </a:rPr>
              <a:t>We </a:t>
            </a:r>
            <a:r>
              <a:rPr lang="en-US" sz="1067" b="1" spc="0">
                <a:solidFill>
                  <a:schemeClr val="tx1"/>
                </a:solidFill>
                <a:ea typeface="Helvetica Neue" panose="02000503000000020004" pitchFamily="2" charset="0"/>
              </a:rPr>
              <a:t>unlock human promise </a:t>
            </a:r>
            <a:r>
              <a:rPr lang="en-US" sz="1067" spc="0">
                <a:solidFill>
                  <a:schemeClr val="tx1"/>
                </a:solidFill>
                <a:ea typeface="Helvetica Neue Light" panose="02000403000000020004" pitchFamily="2" charset="0"/>
              </a:rPr>
              <a:t>by transforming work, worker and workplace, supporting the social, environmental and economic conditions that allow people and communities to thrive.</a:t>
            </a:r>
          </a:p>
        </p:txBody>
      </p:sp>
      <p:pic>
        <p:nvPicPr>
          <p:cNvPr id="5" name="Picture 4">
            <a:extLst>
              <a:ext uri="{FF2B5EF4-FFF2-40B4-BE49-F238E27FC236}">
                <a16:creationId xmlns:a16="http://schemas.microsoft.com/office/drawing/2014/main" id="{EA638252-AA46-FD4E-9A8F-A445CACB85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35942" y="1"/>
            <a:ext cx="1845145" cy="1854200"/>
          </a:xfrm>
          <a:prstGeom prst="rect">
            <a:avLst/>
          </a:prstGeom>
        </p:spPr>
      </p:pic>
      <p:pic>
        <p:nvPicPr>
          <p:cNvPr id="6" name="Picture 5">
            <a:extLst>
              <a:ext uri="{FF2B5EF4-FFF2-40B4-BE49-F238E27FC236}">
                <a16:creationId xmlns:a16="http://schemas.microsoft.com/office/drawing/2014/main" id="{0CF48187-7BF9-7548-AD72-E62DD6B7B2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145411"/>
            <a:ext cx="7181088" cy="4712589"/>
          </a:xfrm>
          <a:prstGeom prst="rect">
            <a:avLst/>
          </a:prstGeom>
        </p:spPr>
      </p:pic>
      <p:pic>
        <p:nvPicPr>
          <p:cNvPr id="7" name="Picture 6">
            <a:extLst>
              <a:ext uri="{FF2B5EF4-FFF2-40B4-BE49-F238E27FC236}">
                <a16:creationId xmlns:a16="http://schemas.microsoft.com/office/drawing/2014/main" id="{15844627-6224-F149-A4C5-8EBDA4BD36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72400" y="986411"/>
            <a:ext cx="3911600" cy="3159076"/>
          </a:xfrm>
          <a:prstGeom prst="rect">
            <a:avLst/>
          </a:prstGeom>
        </p:spPr>
      </p:pic>
      <p:cxnSp>
        <p:nvCxnSpPr>
          <p:cNvPr id="8" name="Straight Connector 7">
            <a:extLst>
              <a:ext uri="{FF2B5EF4-FFF2-40B4-BE49-F238E27FC236}">
                <a16:creationId xmlns:a16="http://schemas.microsoft.com/office/drawing/2014/main" id="{E2602E5A-0AF0-634F-89E9-F221D223F8F0}"/>
              </a:ext>
            </a:extLst>
          </p:cNvPr>
          <p:cNvCxnSpPr>
            <a:cxnSpLocks/>
          </p:cNvCxnSpPr>
          <p:nvPr userDrawn="1"/>
        </p:nvCxnSpPr>
        <p:spPr>
          <a:xfrm>
            <a:off x="452487" y="769129"/>
            <a:ext cx="105580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94B23E5-3CFD-0548-AC97-E8B79455DC19}"/>
              </a:ext>
            </a:extLst>
          </p:cNvPr>
          <p:cNvSpPr/>
          <p:nvPr userDrawn="1"/>
        </p:nvSpPr>
        <p:spPr>
          <a:xfrm>
            <a:off x="463296" y="585215"/>
            <a:ext cx="4007104"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Mission Statement</a:t>
            </a:r>
          </a:p>
        </p:txBody>
      </p:sp>
      <p:sp>
        <p:nvSpPr>
          <p:cNvPr id="12" name="Rectangle 11">
            <a:extLst>
              <a:ext uri="{FF2B5EF4-FFF2-40B4-BE49-F238E27FC236}">
                <a16:creationId xmlns:a16="http://schemas.microsoft.com/office/drawing/2014/main" id="{F6CF3013-A046-454A-97D5-8CE4C3E70006}"/>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11CC7274-0494-D54A-8060-09E5DAB63D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bg1"/>
                </a:solidFill>
              </a:defRPr>
            </a:lvl1pPr>
          </a:lstStyle>
          <a:p>
            <a:endParaRPr lang="en-US"/>
          </a:p>
        </p:txBody>
      </p:sp>
      <p:sp>
        <p:nvSpPr>
          <p:cNvPr id="11" name="Rectangle 10">
            <a:extLst>
              <a:ext uri="{FF2B5EF4-FFF2-40B4-BE49-F238E27FC236}">
                <a16:creationId xmlns:a16="http://schemas.microsoft.com/office/drawing/2014/main" id="{5F4E05E2-4246-3547-82D2-F47552DA63FF}"/>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193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vacative Statement 1">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7" name="Text Placeholder 2">
            <a:extLst>
              <a:ext uri="{FF2B5EF4-FFF2-40B4-BE49-F238E27FC236}">
                <a16:creationId xmlns:a16="http://schemas.microsoft.com/office/drawing/2014/main" id="{93ADA5E3-AAFC-4C43-92EA-7385A56D74BA}"/>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20" name="Text Placeholder 8">
            <a:extLst>
              <a:ext uri="{FF2B5EF4-FFF2-40B4-BE49-F238E27FC236}">
                <a16:creationId xmlns:a16="http://schemas.microsoft.com/office/drawing/2014/main" id="{9C472304-1895-C840-A14E-5DFA617A9194}"/>
              </a:ext>
            </a:extLst>
          </p:cNvPr>
          <p:cNvSpPr txBox="1">
            <a:spLocks/>
          </p:cNvSpPr>
          <p:nvPr/>
        </p:nvSpPr>
        <p:spPr>
          <a:xfrm>
            <a:off x="737441" y="1745977"/>
            <a:ext cx="165561" cy="290527"/>
          </a:xfrm>
          <a:prstGeom prst="rect">
            <a:avLst/>
          </a:prstGeom>
        </p:spPr>
        <p:txBody>
          <a:bodyPr vert="horz" lIns="0" tIns="0" rIns="0" bIns="0" anchor="t">
            <a:noAutofit/>
          </a:bodyPr>
          <a:lstStyle>
            <a:lvl1pPr marL="0" indent="0" algn="l" defTabSz="457200" rtl="0" eaLnBrk="1" latinLnBrk="0" hangingPunct="1">
              <a:lnSpc>
                <a:spcPct val="100000"/>
              </a:lnSpc>
              <a:spcBef>
                <a:spcPts val="0"/>
              </a:spcBef>
              <a:buFont typeface="Arial"/>
              <a:buNone/>
              <a:defRPr sz="3000" b="1" kern="1200" baseline="0">
                <a:solidFill>
                  <a:schemeClr val="tx2"/>
                </a:solidFill>
                <a:latin typeface="+mn-lt"/>
                <a:ea typeface="+mn-ea"/>
                <a:cs typeface="+mn-cs"/>
              </a:defRPr>
            </a:lvl1pPr>
            <a:lvl2pPr marL="457200" indent="0" algn="l" defTabSz="457200" rtl="0" eaLnBrk="1" latinLnBrk="0" hangingPunct="1">
              <a:spcBef>
                <a:spcPct val="20000"/>
              </a:spcBef>
              <a:buFont typeface="Arial"/>
              <a:buNone/>
              <a:defRPr sz="3000" b="1" kern="1200">
                <a:solidFill>
                  <a:schemeClr val="tx2"/>
                </a:solidFill>
                <a:latin typeface="+mn-lt"/>
                <a:ea typeface="+mn-ea"/>
                <a:cs typeface="+mn-cs"/>
              </a:defRPr>
            </a:lvl2pPr>
            <a:lvl3pPr marL="914400" indent="0" algn="l" defTabSz="457200" rtl="0" eaLnBrk="1" latinLnBrk="0" hangingPunct="1">
              <a:spcBef>
                <a:spcPct val="20000"/>
              </a:spcBef>
              <a:buFont typeface="Arial"/>
              <a:buNone/>
              <a:defRPr sz="3000" b="1" kern="1200">
                <a:solidFill>
                  <a:schemeClr val="tx2"/>
                </a:solidFill>
                <a:latin typeface="+mn-lt"/>
                <a:ea typeface="+mn-ea"/>
                <a:cs typeface="+mn-cs"/>
              </a:defRPr>
            </a:lvl3pPr>
            <a:lvl4pPr marL="1371600" indent="0" algn="l" defTabSz="457200" rtl="0" eaLnBrk="1" latinLnBrk="0" hangingPunct="1">
              <a:spcBef>
                <a:spcPct val="20000"/>
              </a:spcBef>
              <a:buFont typeface="Arial"/>
              <a:buNone/>
              <a:defRPr sz="3000" b="1" kern="1200">
                <a:solidFill>
                  <a:schemeClr val="tx2"/>
                </a:solidFill>
                <a:latin typeface="+mn-lt"/>
                <a:ea typeface="+mn-ea"/>
                <a:cs typeface="+mn-cs"/>
              </a:defRPr>
            </a:lvl4pPr>
            <a:lvl5pPr marL="1828800" indent="0" algn="l" defTabSz="457200" rtl="0" eaLnBrk="1" latinLnBrk="0" hangingPunct="1">
              <a:spcBef>
                <a:spcPct val="20000"/>
              </a:spcBef>
              <a:buFont typeface="Arial"/>
              <a:buNone/>
              <a:defRPr sz="3000" b="1"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800"/>
              </a:spcAft>
            </a:pPr>
            <a:r>
              <a:rPr lang="en-US" sz="4000" b="0" spc="-107">
                <a:solidFill>
                  <a:srgbClr val="F26E60"/>
                </a:solidFill>
                <a:latin typeface="Arial" panose="020B0604020202020204" pitchFamily="34" charset="0"/>
                <a:cs typeface="Arial" panose="020B0604020202020204" pitchFamily="34" charset="0"/>
              </a:rPr>
              <a:t>“</a:t>
            </a:r>
          </a:p>
        </p:txBody>
      </p:sp>
      <p:sp>
        <p:nvSpPr>
          <p:cNvPr id="5" name="Text Placeholder 4">
            <a:extLst>
              <a:ext uri="{FF2B5EF4-FFF2-40B4-BE49-F238E27FC236}">
                <a16:creationId xmlns:a16="http://schemas.microsoft.com/office/drawing/2014/main" id="{02E2C573-72A6-E24C-8BFC-FDAB0F160209}"/>
              </a:ext>
            </a:extLst>
          </p:cNvPr>
          <p:cNvSpPr>
            <a:spLocks noGrp="1"/>
          </p:cNvSpPr>
          <p:nvPr>
            <p:ph type="body" sz="quarter" idx="15" hasCustomPrompt="1"/>
          </p:nvPr>
        </p:nvSpPr>
        <p:spPr>
          <a:xfrm>
            <a:off x="965200" y="1854201"/>
            <a:ext cx="5361517" cy="2547753"/>
          </a:xfrm>
        </p:spPr>
        <p:txBody>
          <a:bodyPr lIns="0" tIns="0" rIns="0" bIns="0">
            <a:normAutofit/>
          </a:bodyPr>
          <a:lstStyle>
            <a:lvl1pPr marL="0" indent="0">
              <a:lnSpc>
                <a:spcPct val="80000"/>
              </a:lnSpc>
              <a:buNone/>
              <a:defRPr sz="4000">
                <a:solidFill>
                  <a:schemeClr val="accent2"/>
                </a:solidFill>
              </a:defRPr>
            </a:lvl1pPr>
            <a:lvl2pPr>
              <a:lnSpc>
                <a:spcPct val="80000"/>
              </a:lnSpc>
              <a:defRPr sz="4000">
                <a:solidFill>
                  <a:schemeClr val="accent2"/>
                </a:solidFill>
              </a:defRPr>
            </a:lvl2pPr>
            <a:lvl3pPr>
              <a:lnSpc>
                <a:spcPct val="80000"/>
              </a:lnSpc>
              <a:defRPr sz="4000">
                <a:solidFill>
                  <a:schemeClr val="accent2"/>
                </a:solidFill>
              </a:defRPr>
            </a:lvl3pPr>
            <a:lvl4pPr>
              <a:lnSpc>
                <a:spcPct val="80000"/>
              </a:lnSpc>
              <a:defRPr sz="4000">
                <a:solidFill>
                  <a:schemeClr val="accent2"/>
                </a:solidFill>
              </a:defRPr>
            </a:lvl4pPr>
            <a:lvl5pPr>
              <a:lnSpc>
                <a:spcPct val="80000"/>
              </a:lnSpc>
              <a:defRPr sz="4000">
                <a:solidFill>
                  <a:schemeClr val="accent2"/>
                </a:solidFill>
              </a:defRPr>
            </a:lvl5pPr>
          </a:lstStyle>
          <a:p>
            <a:pPr>
              <a:lnSpc>
                <a:spcPct val="80000"/>
              </a:lnSpc>
            </a:pPr>
            <a:r>
              <a:rPr lang="en-US" sz="4000" spc="0">
                <a:solidFill>
                  <a:srgbClr val="F26E60"/>
                </a:solidFill>
              </a:rPr>
              <a:t>Familiar patterns of office work are being upended as the race toward innovation intensifies</a:t>
            </a:r>
            <a:r>
              <a:rPr lang="en-US" sz="4000" spc="-400">
                <a:solidFill>
                  <a:srgbClr val="F26E60"/>
                </a:solidFill>
              </a:rPr>
              <a:t>.”</a:t>
            </a:r>
          </a:p>
        </p:txBody>
      </p:sp>
      <p:sp>
        <p:nvSpPr>
          <p:cNvPr id="7" name="Text Placeholder 6">
            <a:extLst>
              <a:ext uri="{FF2B5EF4-FFF2-40B4-BE49-F238E27FC236}">
                <a16:creationId xmlns:a16="http://schemas.microsoft.com/office/drawing/2014/main" id="{E86006CC-6C6A-1B4A-9819-4420886A50CD}"/>
              </a:ext>
            </a:extLst>
          </p:cNvPr>
          <p:cNvSpPr>
            <a:spLocks noGrp="1"/>
          </p:cNvSpPr>
          <p:nvPr>
            <p:ph type="body" sz="quarter" idx="16" hasCustomPrompt="1"/>
          </p:nvPr>
        </p:nvSpPr>
        <p:spPr>
          <a:xfrm>
            <a:off x="965200" y="4620684"/>
            <a:ext cx="5361517" cy="166280"/>
          </a:xfrm>
        </p:spPr>
        <p:txBody>
          <a:bodyPr lIns="0" tIns="0" rIns="0" bIns="0">
            <a:noAutofit/>
          </a:bodyPr>
          <a:lstStyle>
            <a:lvl1pPr marL="0" indent="0">
              <a:lnSpc>
                <a:spcPct val="80000"/>
              </a:lnSpc>
              <a:buNone/>
              <a:defRPr sz="1067" i="1"/>
            </a:lvl1pPr>
            <a:lvl2pPr>
              <a:lnSpc>
                <a:spcPct val="80000"/>
              </a:lnSpc>
              <a:defRPr sz="1067" i="1"/>
            </a:lvl2pPr>
            <a:lvl3pPr>
              <a:lnSpc>
                <a:spcPct val="80000"/>
              </a:lnSpc>
              <a:defRPr sz="1067" i="1"/>
            </a:lvl3pPr>
            <a:lvl4pPr>
              <a:lnSpc>
                <a:spcPct val="80000"/>
              </a:lnSpc>
              <a:defRPr sz="1067" i="1"/>
            </a:lvl4pPr>
            <a:lvl5pPr>
              <a:lnSpc>
                <a:spcPct val="80000"/>
              </a:lnSpc>
              <a:defRPr sz="1067" i="1"/>
            </a:lvl5pPr>
          </a:lstStyle>
          <a:p>
            <a:pPr lvl="0"/>
            <a:r>
              <a:rPr lang="en-US"/>
              <a:t>Quote source and or author</a:t>
            </a:r>
          </a:p>
        </p:txBody>
      </p:sp>
      <p:sp>
        <p:nvSpPr>
          <p:cNvPr id="23" name="Rectangle 22">
            <a:extLst>
              <a:ext uri="{FF2B5EF4-FFF2-40B4-BE49-F238E27FC236}">
                <a16:creationId xmlns:a16="http://schemas.microsoft.com/office/drawing/2014/main" id="{D3AEB2D9-3E8D-5544-92D7-29F69088E8C1}"/>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0495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rrent Hot Topic">
    <p:bg>
      <p:bgPr>
        <a:solidFill>
          <a:schemeClr val="tx2"/>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DFE522BB-B642-7B4C-BF00-2F0807AF54D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82" name="Footer Placeholder 5">
            <a:extLst>
              <a:ext uri="{FF2B5EF4-FFF2-40B4-BE49-F238E27FC236}">
                <a16:creationId xmlns:a16="http://schemas.microsoft.com/office/drawing/2014/main" id="{BE1914F9-D190-E843-9926-16C95999505D}"/>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bg1"/>
                </a:solidFill>
              </a:defRPr>
            </a:lvl1pPr>
          </a:lstStyle>
          <a:p>
            <a:endParaRPr lang="en-US"/>
          </a:p>
        </p:txBody>
      </p:sp>
      <p:sp>
        <p:nvSpPr>
          <p:cNvPr id="162" name="Rectangle 161">
            <a:extLst>
              <a:ext uri="{FF2B5EF4-FFF2-40B4-BE49-F238E27FC236}">
                <a16:creationId xmlns:a16="http://schemas.microsoft.com/office/drawing/2014/main" id="{BC946291-97A0-6A44-ACA3-29FCDA53237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bg1"/>
                </a:solidFill>
                <a:latin typeface="Arial" panose="020B0604020202020204" pitchFamily="34" charset="0"/>
                <a:cs typeface="Arial" panose="020B0604020202020204" pitchFamily="34" charset="0"/>
              </a:rPr>
              <a:t>‹#›</a:t>
            </a:fld>
            <a:endParaRPr lang="en-US" sz="800">
              <a:solidFill>
                <a:schemeClr val="bg1"/>
              </a:solidFill>
              <a:latin typeface="Arial" panose="020B0604020202020204" pitchFamily="34" charset="0"/>
              <a:cs typeface="Arial" panose="020B0604020202020204" pitchFamily="34" charset="0"/>
            </a:endParaRPr>
          </a:p>
        </p:txBody>
      </p:sp>
      <p:sp>
        <p:nvSpPr>
          <p:cNvPr id="19" name="Text Placeholder 11">
            <a:extLst>
              <a:ext uri="{FF2B5EF4-FFF2-40B4-BE49-F238E27FC236}">
                <a16:creationId xmlns:a16="http://schemas.microsoft.com/office/drawing/2014/main" id="{3EC4F73F-EBFC-A548-BE11-D645B9D42185}"/>
              </a:ext>
            </a:extLst>
          </p:cNvPr>
          <p:cNvSpPr txBox="1">
            <a:spLocks/>
          </p:cNvSpPr>
          <p:nvPr userDrawn="1"/>
        </p:nvSpPr>
        <p:spPr>
          <a:xfrm>
            <a:off x="7772401" y="1854200"/>
            <a:ext cx="2931887" cy="4288643"/>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ea typeface="Helvetica Neue Light" panose="02000403000000020004" pitchFamily="2" charset="0"/>
              </a:rPr>
              <a:t>With the current topic slides we want to give an inside into the stories and fields most relevant at this point in time. Connection to the 360° would be great </a:t>
            </a:r>
            <a:r>
              <a:rPr lang="en-US" sz="1067" spc="0" err="1">
                <a:ea typeface="Helvetica Neue Light" panose="02000403000000020004" pitchFamily="2" charset="0"/>
              </a:rPr>
              <a:t>icitatius</a:t>
            </a:r>
            <a:r>
              <a:rPr lang="en-US" sz="1067" spc="0">
                <a:ea typeface="Helvetica Neue Light" panose="02000403000000020004" pitchFamily="2" charset="0"/>
              </a:rPr>
              <a:t> et </a:t>
            </a:r>
            <a:r>
              <a:rPr lang="en-US" sz="1067" spc="0" err="1">
                <a:ea typeface="Helvetica Neue Light" panose="02000403000000020004" pitchFamily="2" charset="0"/>
              </a:rPr>
              <a:t>rere</a:t>
            </a:r>
            <a:r>
              <a:rPr lang="en-US" sz="1067" spc="0">
                <a:ea typeface="Helvetica Neue Light" panose="02000403000000020004" pitchFamily="2" charset="0"/>
              </a:rPr>
              <a:t> </a:t>
            </a:r>
            <a:r>
              <a:rPr lang="en-US" sz="1067" spc="0" err="1">
                <a:ea typeface="Helvetica Neue Light" panose="02000403000000020004" pitchFamily="2" charset="0"/>
              </a:rPr>
              <a:t>autas</a:t>
            </a:r>
            <a:r>
              <a:rPr lang="en-US" sz="1067" spc="0">
                <a:ea typeface="Helvetica Neue Light" panose="02000403000000020004" pitchFamily="2" charset="0"/>
              </a:rPr>
              <a:t> </a:t>
            </a:r>
            <a:r>
              <a:rPr lang="en-US" sz="1067" spc="0" err="1">
                <a:ea typeface="Helvetica Neue Light" panose="02000403000000020004" pitchFamily="2" charset="0"/>
              </a:rPr>
              <a:t>etra</a:t>
            </a:r>
            <a:r>
              <a:rPr lang="en-US" sz="1067" spc="0">
                <a:ea typeface="Helvetica Neue Light" panose="02000403000000020004" pitchFamily="2" charset="0"/>
              </a:rPr>
              <a:t> </a:t>
            </a:r>
            <a:r>
              <a:rPr lang="en-US" sz="1067" spc="0" err="1">
                <a:ea typeface="Helvetica Neue Light" panose="02000403000000020004" pitchFamily="2" charset="0"/>
              </a:rPr>
              <a:t>doluptas</a:t>
            </a:r>
            <a:r>
              <a:rPr lang="en-US" sz="1067" spc="0">
                <a:ea typeface="Helvetica Neue Light" panose="02000403000000020004" pitchFamily="2" charset="0"/>
              </a:rPr>
              <a:t> </a:t>
            </a:r>
            <a:r>
              <a:rPr lang="en-US" sz="1067" spc="0" err="1">
                <a:ea typeface="Helvetica Neue Light" panose="02000403000000020004" pitchFamily="2" charset="0"/>
              </a:rPr>
              <a:t>aboribusam</a:t>
            </a:r>
            <a:r>
              <a:rPr lang="en-US" sz="1067" spc="0">
                <a:ea typeface="Helvetica Neue Light" panose="02000403000000020004" pitchFamily="2" charset="0"/>
              </a:rPr>
              <a:t> quo </a:t>
            </a:r>
            <a:r>
              <a:rPr lang="en-US" sz="1067" spc="0" err="1">
                <a:ea typeface="Helvetica Neue Light" panose="02000403000000020004" pitchFamily="2" charset="0"/>
              </a:rPr>
              <a:t>ommoluptat</a:t>
            </a:r>
            <a:r>
              <a:rPr lang="en-US" sz="1067" spc="0">
                <a:ea typeface="Helvetica Neue Light" panose="02000403000000020004" pitchFamily="2" charset="0"/>
              </a:rPr>
              <a:t> rem dent </a:t>
            </a:r>
            <a:r>
              <a:rPr lang="en-US" sz="1067" spc="0" err="1">
                <a:ea typeface="Helvetica Neue Light" panose="02000403000000020004" pitchFamily="2" charset="0"/>
              </a:rPr>
              <a:t>optam</a:t>
            </a:r>
            <a:r>
              <a:rPr lang="en-US" sz="1067" spc="0">
                <a:ea typeface="Helvetica Neue Light" panose="02000403000000020004" pitchFamily="2" charset="0"/>
              </a:rPr>
              <a:t> res </a:t>
            </a:r>
            <a:r>
              <a:rPr lang="en-US" sz="1067" spc="0" err="1">
                <a:ea typeface="Helvetica Neue Light" panose="02000403000000020004" pitchFamily="2" charset="0"/>
              </a:rPr>
              <a:t>quam</a:t>
            </a:r>
            <a:r>
              <a:rPr lang="en-US" sz="1067" spc="0">
                <a:ea typeface="Helvetica Neue Light" panose="02000403000000020004" pitchFamily="2" charset="0"/>
              </a:rPr>
              <a:t> </a:t>
            </a:r>
            <a:r>
              <a:rPr lang="en-US" sz="1067" spc="0" err="1">
                <a:ea typeface="Helvetica Neue Light" panose="02000403000000020004" pitchFamily="2" charset="0"/>
              </a:rPr>
              <a:t>velic</a:t>
            </a:r>
            <a:r>
              <a:rPr lang="en-US" sz="1067" spc="0">
                <a:ea typeface="Helvetica Neue Light" panose="02000403000000020004" pitchFamily="2" charset="0"/>
              </a:rPr>
              <a:t> </a:t>
            </a:r>
            <a:r>
              <a:rPr lang="en-US" sz="1067" spc="0" err="1">
                <a:ea typeface="Helvetica Neue Light" panose="02000403000000020004" pitchFamily="2" charset="0"/>
              </a:rPr>
              <a:t>tem</a:t>
            </a:r>
            <a:r>
              <a:rPr lang="en-US" sz="1067" spc="0">
                <a:ea typeface="Helvetica Neue Light" panose="02000403000000020004" pitchFamily="2" charset="0"/>
              </a:rPr>
              <a:t> </a:t>
            </a:r>
            <a:r>
              <a:rPr lang="en-US" sz="1067" spc="0" err="1">
                <a:ea typeface="Helvetica Neue Light" panose="02000403000000020004" pitchFamily="2" charset="0"/>
              </a:rPr>
              <a:t>eria</a:t>
            </a:r>
            <a:r>
              <a:rPr lang="en-US" sz="1067" spc="0">
                <a:ea typeface="Helvetica Neue Light" panose="02000403000000020004" pitchFamily="2" charset="0"/>
              </a:rPr>
              <a:t> </a:t>
            </a:r>
            <a:r>
              <a:rPr lang="en-US" sz="1067" spc="0" err="1">
                <a:ea typeface="Helvetica Neue Light" panose="02000403000000020004" pitchFamily="2" charset="0"/>
              </a:rPr>
              <a:t>vendit</a:t>
            </a:r>
            <a:r>
              <a:rPr lang="en-US" sz="1067" spc="0">
                <a:ea typeface="Helvetica Neue Light" panose="02000403000000020004" pitchFamily="2" charset="0"/>
              </a:rPr>
              <a:t> </a:t>
            </a:r>
            <a:r>
              <a:rPr lang="en-US" sz="1067" spc="0" err="1">
                <a:ea typeface="Helvetica Neue Light" panose="02000403000000020004" pitchFamily="2" charset="0"/>
              </a:rPr>
              <a:t>aliamendis</a:t>
            </a:r>
            <a:r>
              <a:rPr lang="en-US" sz="1067" spc="0">
                <a:ea typeface="Helvetica Neue Light" panose="02000403000000020004" pitchFamily="2" charset="0"/>
              </a:rPr>
              <a:t> sit ex </a:t>
            </a:r>
            <a:r>
              <a:rPr lang="en-US" sz="1067" spc="0" err="1">
                <a:ea typeface="Helvetica Neue Light" panose="02000403000000020004" pitchFamily="2" charset="0"/>
              </a:rPr>
              <a:t>enis</a:t>
            </a:r>
            <a:r>
              <a:rPr lang="en-US" sz="1067" spc="0">
                <a:ea typeface="Helvetica Neue Light" panose="02000403000000020004" pitchFamily="2" charset="0"/>
              </a:rPr>
              <a:t> </a:t>
            </a:r>
            <a:r>
              <a:rPr lang="en-US" sz="1067" spc="0" err="1">
                <a:ea typeface="Helvetica Neue Light" panose="02000403000000020004" pitchFamily="2" charset="0"/>
              </a:rPr>
              <a:t>aut</a:t>
            </a:r>
            <a:r>
              <a:rPr lang="en-US" sz="1067" spc="0">
                <a:ea typeface="Helvetica Neue Light" panose="02000403000000020004" pitchFamily="2" charset="0"/>
              </a:rPr>
              <a:t> </a:t>
            </a:r>
            <a:r>
              <a:rPr lang="en-US" sz="1067" spc="0" err="1">
                <a:ea typeface="Helvetica Neue Light" panose="02000403000000020004" pitchFamily="2" charset="0"/>
              </a:rPr>
              <a:t>delibus</a:t>
            </a:r>
            <a:r>
              <a:rPr lang="en-US" sz="1067" spc="0">
                <a:ea typeface="Helvetica Neue Light" panose="02000403000000020004" pitchFamily="2" charset="0"/>
              </a:rPr>
              <a:t> </a:t>
            </a:r>
            <a:r>
              <a:rPr lang="en-US" sz="1067" spc="0" err="1">
                <a:ea typeface="Helvetica Neue Light" panose="02000403000000020004" pitchFamily="2" charset="0"/>
              </a:rPr>
              <a:t>pel</a:t>
            </a:r>
            <a:r>
              <a:rPr lang="en-US" sz="1067" spc="0">
                <a:ea typeface="Helvetica Neue Light" panose="02000403000000020004" pitchFamily="2" charset="0"/>
              </a:rPr>
              <a:t> molest et </a:t>
            </a:r>
            <a:r>
              <a:rPr lang="en-US" sz="1067" spc="0" err="1">
                <a:ea typeface="Helvetica Neue Light" panose="02000403000000020004" pitchFamily="2" charset="0"/>
              </a:rPr>
              <a:t>aceatus</a:t>
            </a:r>
            <a:r>
              <a:rPr lang="en-US" sz="1067" spc="0">
                <a:ea typeface="Helvetica Neue Light" panose="02000403000000020004" pitchFamily="2" charset="0"/>
              </a:rPr>
              <a:t> alit </a:t>
            </a:r>
            <a:r>
              <a:rPr lang="en-US" sz="1067" spc="0" err="1">
                <a:ea typeface="Helvetica Neue Light" panose="02000403000000020004" pitchFamily="2" charset="0"/>
              </a:rPr>
              <a:t>est</a:t>
            </a:r>
            <a:r>
              <a:rPr lang="en-US" sz="1067" spc="0">
                <a:ea typeface="Helvetica Neue Light" panose="02000403000000020004" pitchFamily="2" charset="0"/>
              </a:rPr>
              <a:t> et </a:t>
            </a:r>
            <a:r>
              <a:rPr lang="en-US" sz="1067" spc="0" err="1">
                <a:ea typeface="Helvetica Neue Light" panose="02000403000000020004" pitchFamily="2" charset="0"/>
              </a:rPr>
              <a:t>sidumal</a:t>
            </a:r>
            <a:r>
              <a:rPr lang="en-US" sz="1067" spc="0">
                <a:ea typeface="Helvetica Neue Light" panose="02000403000000020004" pitchFamily="2" charset="0"/>
              </a:rPr>
              <a:t> </a:t>
            </a:r>
            <a:r>
              <a:rPr lang="en-US" sz="1067" spc="0" err="1">
                <a:ea typeface="Helvetica Neue Light" panose="02000403000000020004" pitchFamily="2" charset="0"/>
              </a:rPr>
              <a:t>reperiorem</a:t>
            </a:r>
            <a:r>
              <a:rPr lang="en-US" sz="1067" spc="0">
                <a:ea typeface="Helvetica Neue Light" panose="02000403000000020004" pitchFamily="2" charset="0"/>
              </a:rPr>
              <a:t> ate </a:t>
            </a:r>
            <a:r>
              <a:rPr lang="en-US" sz="1067" spc="0" err="1">
                <a:ea typeface="Helvetica Neue Light" panose="02000403000000020004" pitchFamily="2" charset="0"/>
              </a:rPr>
              <a:t>quam</a:t>
            </a:r>
            <a:r>
              <a:rPr lang="en-US" sz="1067" spc="0">
                <a:ea typeface="Helvetica Neue Light" panose="02000403000000020004" pitchFamily="2" charset="0"/>
              </a:rPr>
              <a:t> </a:t>
            </a:r>
            <a:r>
              <a:rPr lang="en-US" sz="1067" spc="0" err="1">
                <a:ea typeface="Helvetica Neue Light" panose="02000403000000020004" pitchFamily="2" charset="0"/>
              </a:rPr>
              <a:t>delest</a:t>
            </a:r>
            <a:r>
              <a:rPr lang="en-US" sz="1067" spc="0">
                <a:ea typeface="Helvetica Neue Light" panose="02000403000000020004" pitchFamily="2" charset="0"/>
              </a:rPr>
              <a:t> </a:t>
            </a:r>
            <a:r>
              <a:rPr lang="en-US" sz="1067" spc="0" err="1">
                <a:ea typeface="Helvetica Neue Light" panose="02000403000000020004" pitchFamily="2" charset="0"/>
              </a:rPr>
              <a:t>eosto</a:t>
            </a:r>
            <a:r>
              <a:rPr lang="en-US" sz="1067" spc="0">
                <a:ea typeface="Helvetica Neue Light" panose="02000403000000020004" pitchFamily="2" charset="0"/>
              </a:rPr>
              <a:t> </a:t>
            </a:r>
            <a:r>
              <a:rPr lang="en-US" sz="1067" spc="0" err="1">
                <a:ea typeface="Helvetica Neue Light" panose="02000403000000020004" pitchFamily="2" charset="0"/>
              </a:rPr>
              <a:t>blabo</a:t>
            </a:r>
            <a:r>
              <a:rPr lang="en-US" sz="1067" spc="0">
                <a:ea typeface="Helvetica Neue Light" panose="02000403000000020004" pitchFamily="2" charset="0"/>
              </a:rPr>
              <a:t> sedum </a:t>
            </a:r>
            <a:r>
              <a:rPr lang="en-US" sz="1067" spc="0" err="1">
                <a:ea typeface="Helvetica Neue Light" panose="02000403000000020004" pitchFamily="2" charset="0"/>
              </a:rPr>
              <a:t>etra</a:t>
            </a:r>
            <a:r>
              <a:rPr lang="en-US" sz="1067" spc="0">
                <a:ea typeface="Helvetica Neue Light" panose="02000403000000020004" pitchFamily="2" charset="0"/>
              </a:rPr>
              <a:t>. </a:t>
            </a:r>
          </a:p>
          <a:p>
            <a:pPr>
              <a:lnSpc>
                <a:spcPts val="1600"/>
              </a:lnSpc>
              <a:spcAft>
                <a:spcPts val="1000"/>
              </a:spcAft>
            </a:pPr>
            <a:r>
              <a:rPr lang="en-US" sz="1067" spc="0" err="1">
                <a:ea typeface="Helvetica Neue Light" panose="02000403000000020004" pitchFamily="2" charset="0"/>
              </a:rPr>
              <a:t>Inctem</a:t>
            </a:r>
            <a:r>
              <a:rPr lang="en-US" sz="1067" spc="0">
                <a:ea typeface="Helvetica Neue Light" panose="02000403000000020004" pitchFamily="2" charset="0"/>
              </a:rPr>
              <a:t> </a:t>
            </a:r>
            <a:r>
              <a:rPr lang="en-US" sz="1067" spc="0" err="1">
                <a:ea typeface="Helvetica Neue Light" panose="02000403000000020004" pitchFamily="2" charset="0"/>
              </a:rPr>
              <a:t>seque</a:t>
            </a:r>
            <a:r>
              <a:rPr lang="en-US" sz="1067" spc="0">
                <a:ea typeface="Helvetica Neue Light" panose="02000403000000020004" pitchFamily="2" charset="0"/>
              </a:rPr>
              <a:t> </a:t>
            </a:r>
            <a:r>
              <a:rPr lang="en-US" sz="1067" spc="0" err="1">
                <a:ea typeface="Helvetica Neue Light" panose="02000403000000020004" pitchFamily="2" charset="0"/>
              </a:rPr>
              <a:t>doluptatur</a:t>
            </a:r>
            <a:r>
              <a:rPr lang="en-US" sz="1067" spc="0">
                <a:ea typeface="Helvetica Neue Light" panose="02000403000000020004" pitchFamily="2" charset="0"/>
              </a:rPr>
              <a:t> </a:t>
            </a:r>
            <a:r>
              <a:rPr lang="en-US" sz="1067" spc="0" err="1">
                <a:ea typeface="Helvetica Neue Light" panose="02000403000000020004" pitchFamily="2" charset="0"/>
              </a:rPr>
              <a:t>mo</a:t>
            </a:r>
            <a:r>
              <a:rPr lang="en-US" sz="1067" spc="0">
                <a:ea typeface="Helvetica Neue Light" panose="02000403000000020004" pitchFamily="2" charset="0"/>
              </a:rPr>
              <a:t> </a:t>
            </a:r>
            <a:r>
              <a:rPr lang="en-US" sz="1067" spc="0" err="1">
                <a:ea typeface="Helvetica Neue Light" panose="02000403000000020004" pitchFamily="2" charset="0"/>
              </a:rPr>
              <a:t>expliaearum</a:t>
            </a:r>
            <a:r>
              <a:rPr lang="en-US" sz="1067" spc="0">
                <a:ea typeface="Helvetica Neue Light" panose="02000403000000020004" pitchFamily="2" charset="0"/>
              </a:rPr>
              <a:t> </a:t>
            </a:r>
            <a:r>
              <a:rPr lang="en-US" sz="1067" spc="0" err="1">
                <a:ea typeface="Helvetica Neue Light" panose="02000403000000020004" pitchFamily="2" charset="0"/>
              </a:rPr>
              <a:t>quntus</a:t>
            </a:r>
            <a:r>
              <a:rPr lang="en-US" sz="1067" spc="0">
                <a:ea typeface="Helvetica Neue Light" panose="02000403000000020004" pitchFamily="2" charset="0"/>
              </a:rPr>
              <a:t> </a:t>
            </a:r>
            <a:r>
              <a:rPr lang="en-US" sz="1067" spc="0" err="1">
                <a:ea typeface="Helvetica Neue Light" panose="02000403000000020004" pitchFamily="2" charset="0"/>
              </a:rPr>
              <a:t>resequia</a:t>
            </a:r>
            <a:r>
              <a:rPr lang="en-US" sz="1067" spc="0">
                <a:ea typeface="Helvetica Neue Light" panose="02000403000000020004" pitchFamily="2" charset="0"/>
              </a:rPr>
              <a:t> pos </a:t>
            </a:r>
            <a:r>
              <a:rPr lang="en-US" sz="1067" spc="0" err="1">
                <a:ea typeface="Helvetica Neue Light" panose="02000403000000020004" pitchFamily="2" charset="0"/>
              </a:rPr>
              <a:t>magnatur</a:t>
            </a:r>
            <a:r>
              <a:rPr lang="en-US" sz="1067" spc="0">
                <a:ea typeface="Helvetica Neue Light" panose="02000403000000020004" pitchFamily="2" charset="0"/>
              </a:rPr>
              <a:t>. </a:t>
            </a:r>
            <a:r>
              <a:rPr lang="en-US" sz="1067" spc="0" err="1">
                <a:ea typeface="Helvetica Neue Light" panose="02000403000000020004" pitchFamily="2" charset="0"/>
              </a:rPr>
              <a:t>Ratusam</a:t>
            </a:r>
            <a:r>
              <a:rPr lang="en-US" sz="1067" spc="0">
                <a:ea typeface="Helvetica Neue Light" panose="02000403000000020004" pitchFamily="2" charset="0"/>
              </a:rPr>
              <a:t> </a:t>
            </a:r>
            <a:r>
              <a:rPr lang="en-US" sz="1067" spc="0" err="1">
                <a:ea typeface="Helvetica Neue Light" panose="02000403000000020004" pitchFamily="2" charset="0"/>
              </a:rPr>
              <a:t>simagnatur</a:t>
            </a:r>
            <a:r>
              <a:rPr lang="en-US" sz="1067" spc="0">
                <a:ea typeface="Helvetica Neue Light" panose="02000403000000020004" pitchFamily="2" charset="0"/>
              </a:rPr>
              <a:t> turion </a:t>
            </a:r>
            <a:r>
              <a:rPr lang="en-US" sz="1067" spc="0" err="1">
                <a:ea typeface="Helvetica Neue Light" panose="02000403000000020004" pitchFamily="2" charset="0"/>
              </a:rPr>
              <a:t>cus</a:t>
            </a:r>
            <a:r>
              <a:rPr lang="en-US" sz="1067" spc="0">
                <a:ea typeface="Helvetica Neue Light" panose="02000403000000020004" pitchFamily="2" charset="0"/>
              </a:rPr>
              <a:t> et </a:t>
            </a:r>
            <a:r>
              <a:rPr lang="en-US" sz="1067" spc="0" err="1">
                <a:ea typeface="Helvetica Neue Light" panose="02000403000000020004" pitchFamily="2" charset="0"/>
              </a:rPr>
              <a:t>rere</a:t>
            </a:r>
            <a:r>
              <a:rPr lang="en-US" sz="1067" spc="0">
                <a:ea typeface="Helvetica Neue Light" panose="02000403000000020004" pitchFamily="2" charset="0"/>
              </a:rPr>
              <a:t> </a:t>
            </a:r>
            <a:r>
              <a:rPr lang="en-US" sz="1067" spc="0" err="1">
                <a:ea typeface="Helvetica Neue Light" panose="02000403000000020004" pitchFamily="2" charset="0"/>
              </a:rPr>
              <a:t>autas</a:t>
            </a:r>
            <a:r>
              <a:rPr lang="en-US" sz="1067" spc="0">
                <a:ea typeface="Helvetica Neue Light" panose="02000403000000020004" pitchFamily="2" charset="0"/>
              </a:rPr>
              <a:t> </a:t>
            </a:r>
            <a:r>
              <a:rPr lang="en-US" sz="1067" spc="0" err="1">
                <a:ea typeface="Helvetica Neue Light" panose="02000403000000020004" pitchFamily="2" charset="0"/>
              </a:rPr>
              <a:t>delluptum</a:t>
            </a:r>
            <a:r>
              <a:rPr lang="en-US" sz="1067" spc="0">
                <a:ea typeface="Helvetica Neue Light" panose="02000403000000020004" pitchFamily="2" charset="0"/>
              </a:rPr>
              <a:t> </a:t>
            </a:r>
            <a:r>
              <a:rPr lang="en-US" sz="1067" spc="0" err="1">
                <a:ea typeface="Helvetica Neue Light" panose="02000403000000020004" pitchFamily="2" charset="0"/>
              </a:rPr>
              <a:t>doluptas</a:t>
            </a:r>
            <a:r>
              <a:rPr lang="en-US" sz="1067" spc="0">
                <a:ea typeface="Helvetica Neue Light" panose="02000403000000020004" pitchFamily="2" charset="0"/>
              </a:rPr>
              <a:t>.</a:t>
            </a:r>
          </a:p>
          <a:p>
            <a:pPr>
              <a:lnSpc>
                <a:spcPts val="1600"/>
              </a:lnSpc>
              <a:spcAft>
                <a:spcPts val="1000"/>
              </a:spcAft>
            </a:pPr>
            <a:r>
              <a:rPr lang="en-US" sz="1067" spc="0">
                <a:ea typeface="Helvetica Neue Light" panose="02000403000000020004" pitchFamily="2" charset="0"/>
              </a:rPr>
              <a:t>Ignis di id </a:t>
            </a:r>
            <a:r>
              <a:rPr lang="en-US" sz="1067" spc="0" err="1">
                <a:ea typeface="Helvetica Neue Light" panose="02000403000000020004" pitchFamily="2" charset="0"/>
              </a:rPr>
              <a:t>ulpa</a:t>
            </a:r>
            <a:r>
              <a:rPr lang="en-US" sz="1067" spc="0">
                <a:ea typeface="Helvetica Neue Light" panose="02000403000000020004" pitchFamily="2" charset="0"/>
              </a:rPr>
              <a:t> </a:t>
            </a:r>
            <a:r>
              <a:rPr lang="en-US" sz="1067" spc="0" err="1">
                <a:ea typeface="Helvetica Neue Light" panose="02000403000000020004" pitchFamily="2" charset="0"/>
              </a:rPr>
              <a:t>consect</a:t>
            </a:r>
            <a:r>
              <a:rPr lang="en-US" sz="1067" spc="0">
                <a:ea typeface="Helvetica Neue Light" panose="02000403000000020004" pitchFamily="2" charset="0"/>
              </a:rPr>
              <a:t> </a:t>
            </a:r>
            <a:r>
              <a:rPr lang="en-US" sz="1067" spc="0" err="1">
                <a:ea typeface="Helvetica Neue Light" panose="02000403000000020004" pitchFamily="2" charset="0"/>
              </a:rPr>
              <a:t>usandaecum</a:t>
            </a:r>
            <a:r>
              <a:rPr lang="en-US" sz="1067" spc="0">
                <a:ea typeface="Helvetica Neue Light" panose="02000403000000020004" pitchFamily="2" charset="0"/>
              </a:rPr>
              <a:t> </a:t>
            </a:r>
            <a:r>
              <a:rPr lang="en-US" sz="1067" spc="0" err="1">
                <a:ea typeface="Helvetica Neue Light" panose="02000403000000020004" pitchFamily="2" charset="0"/>
              </a:rPr>
              <a:t>sam</a:t>
            </a:r>
            <a:r>
              <a:rPr lang="en-US" sz="1067" spc="0">
                <a:ea typeface="Helvetica Neue Light" panose="02000403000000020004" pitchFamily="2" charset="0"/>
              </a:rPr>
              <a:t> </a:t>
            </a:r>
            <a:r>
              <a:rPr lang="en-US" sz="1067" spc="0" err="1">
                <a:ea typeface="Helvetica Neue Light" panose="02000403000000020004" pitchFamily="2" charset="0"/>
              </a:rPr>
              <a:t>dolesequi</a:t>
            </a:r>
            <a:r>
              <a:rPr lang="en-US" sz="1067" spc="0">
                <a:ea typeface="Helvetica Neue Light" panose="02000403000000020004" pitchFamily="2" charset="0"/>
              </a:rPr>
              <a:t> </a:t>
            </a:r>
            <a:r>
              <a:rPr lang="en-US" sz="1067" spc="0" err="1">
                <a:ea typeface="Helvetica Neue Light" panose="02000403000000020004" pitchFamily="2" charset="0"/>
              </a:rPr>
              <a:t>dolecatur</a:t>
            </a:r>
            <a:r>
              <a:rPr lang="en-US" sz="1067" spc="0">
                <a:ea typeface="Helvetica Neue Light" panose="02000403000000020004" pitchFamily="2" charset="0"/>
              </a:rPr>
              <a:t>, </a:t>
            </a:r>
            <a:r>
              <a:rPr lang="en-US" sz="1067" spc="0" err="1">
                <a:ea typeface="Helvetica Neue Light" panose="02000403000000020004" pitchFamily="2" charset="0"/>
              </a:rPr>
              <a:t>asim</a:t>
            </a:r>
            <a:r>
              <a:rPr lang="en-US" sz="1067" spc="0">
                <a:ea typeface="Helvetica Neue Light" panose="02000403000000020004" pitchFamily="2" charset="0"/>
              </a:rPr>
              <a:t> sum is </a:t>
            </a:r>
            <a:r>
              <a:rPr lang="en-US" sz="1067" spc="0" err="1">
                <a:ea typeface="Helvetica Neue Light" panose="02000403000000020004" pitchFamily="2" charset="0"/>
              </a:rPr>
              <a:t>restrum</a:t>
            </a:r>
            <a:r>
              <a:rPr lang="en-US" sz="1067" spc="0">
                <a:ea typeface="Helvetica Neue Light" panose="02000403000000020004" pitchFamily="2" charset="0"/>
              </a:rPr>
              <a:t> </a:t>
            </a:r>
            <a:r>
              <a:rPr lang="en-US" sz="1067" spc="0" err="1">
                <a:ea typeface="Helvetica Neue Light" panose="02000403000000020004" pitchFamily="2" charset="0"/>
              </a:rPr>
              <a:t>aruptur</a:t>
            </a:r>
            <a:r>
              <a:rPr lang="en-US" sz="1067" spc="0">
                <a:ea typeface="Helvetica Neue Light" panose="02000403000000020004" pitchFamily="2" charset="0"/>
              </a:rPr>
              <a:t>, que vel </a:t>
            </a:r>
            <a:r>
              <a:rPr lang="en-US" sz="1067" spc="0" err="1">
                <a:ea typeface="Helvetica Neue Light" panose="02000403000000020004" pitchFamily="2" charset="0"/>
              </a:rPr>
              <a:t>inullup</a:t>
            </a:r>
            <a:r>
              <a:rPr lang="en-US" sz="1067" spc="0">
                <a:ea typeface="Helvetica Neue Light" panose="02000403000000020004" pitchFamily="2" charset="0"/>
              </a:rPr>
              <a:t> </a:t>
            </a:r>
            <a:r>
              <a:rPr lang="en-US" sz="1067" spc="0" err="1">
                <a:ea typeface="Helvetica Neue Light" panose="02000403000000020004" pitchFamily="2" charset="0"/>
              </a:rPr>
              <a:t>icitatius</a:t>
            </a:r>
            <a:r>
              <a:rPr lang="en-US" sz="1067" spc="0">
                <a:ea typeface="Helvetica Neue Light" panose="02000403000000020004" pitchFamily="2" charset="0"/>
              </a:rPr>
              <a:t> et </a:t>
            </a:r>
            <a:r>
              <a:rPr lang="en-US" sz="1067" spc="0" err="1">
                <a:ea typeface="Helvetica Neue Light" panose="02000403000000020004" pitchFamily="2" charset="0"/>
              </a:rPr>
              <a:t>rere</a:t>
            </a:r>
            <a:r>
              <a:rPr lang="en-US" sz="1067" spc="0">
                <a:ea typeface="Helvetica Neue Light" panose="02000403000000020004" pitchFamily="2" charset="0"/>
              </a:rPr>
              <a:t> </a:t>
            </a:r>
            <a:r>
              <a:rPr lang="en-US" sz="1067" spc="0" err="1">
                <a:ea typeface="Helvetica Neue Light" panose="02000403000000020004" pitchFamily="2" charset="0"/>
              </a:rPr>
              <a:t>autas</a:t>
            </a:r>
            <a:r>
              <a:rPr lang="en-US" sz="1067" spc="0">
                <a:ea typeface="Helvetica Neue Light" panose="02000403000000020004" pitchFamily="2" charset="0"/>
              </a:rPr>
              <a:t> </a:t>
            </a:r>
            <a:r>
              <a:rPr lang="en-US" sz="1067" spc="0" err="1">
                <a:ea typeface="Helvetica Neue Light" panose="02000403000000020004" pitchFamily="2" charset="0"/>
              </a:rPr>
              <a:t>delluptum</a:t>
            </a:r>
            <a:r>
              <a:rPr lang="en-US" sz="1067" spc="0">
                <a:ea typeface="Helvetica Neue Light" panose="02000403000000020004" pitchFamily="2" charset="0"/>
              </a:rPr>
              <a:t> </a:t>
            </a:r>
            <a:r>
              <a:rPr lang="en-US" sz="1067" spc="0" err="1">
                <a:ea typeface="Helvetica Neue Light" panose="02000403000000020004" pitchFamily="2" charset="0"/>
              </a:rPr>
              <a:t>doluptas</a:t>
            </a:r>
            <a:r>
              <a:rPr lang="en-US" sz="1067" spc="0">
                <a:ea typeface="Helvetica Neue Light" panose="02000403000000020004" pitchFamily="2" charset="0"/>
              </a:rPr>
              <a:t> </a:t>
            </a:r>
            <a:r>
              <a:rPr lang="en-US" sz="1067" spc="0" err="1">
                <a:ea typeface="Helvetica Neue Light" panose="02000403000000020004" pitchFamily="2" charset="0"/>
              </a:rPr>
              <a:t>aboribusam</a:t>
            </a:r>
            <a:r>
              <a:rPr lang="en-US" sz="1067" spc="0">
                <a:ea typeface="Helvetica Neue Light" panose="02000403000000020004" pitchFamily="2" charset="0"/>
              </a:rPr>
              <a:t> </a:t>
            </a:r>
            <a:r>
              <a:rPr lang="en-US" sz="1067" spc="0" err="1">
                <a:ea typeface="Helvetica Neue Light" panose="02000403000000020004" pitchFamily="2" charset="0"/>
              </a:rPr>
              <a:t>quoesciisc</a:t>
            </a:r>
            <a:r>
              <a:rPr lang="en-US" sz="1067" spc="0">
                <a:ea typeface="Helvetica Neue Light" panose="02000403000000020004" pitchFamily="2" charset="0"/>
              </a:rPr>
              <a:t> </a:t>
            </a:r>
            <a:r>
              <a:rPr lang="en-US" sz="1067" spc="0" err="1">
                <a:ea typeface="Helvetica Neue Light" panose="02000403000000020004" pitchFamily="2" charset="0"/>
              </a:rPr>
              <a:t>ienienet</a:t>
            </a:r>
            <a:r>
              <a:rPr lang="en-US" sz="1067" spc="0">
                <a:ea typeface="Helvetica Neue Light" panose="02000403000000020004" pitchFamily="2" charset="0"/>
              </a:rPr>
              <a:t> </a:t>
            </a:r>
            <a:r>
              <a:rPr lang="en-US" sz="1067" spc="0" err="1">
                <a:ea typeface="Helvetica Neue Light" panose="02000403000000020004" pitchFamily="2" charset="0"/>
              </a:rPr>
              <a:t>omnis</a:t>
            </a:r>
            <a:r>
              <a:rPr lang="en-US" sz="1067" spc="0">
                <a:ea typeface="Helvetica Neue Light" panose="02000403000000020004" pitchFamily="2" charset="0"/>
              </a:rPr>
              <a:t> </a:t>
            </a:r>
            <a:r>
              <a:rPr lang="en-US" sz="1067" spc="0" err="1">
                <a:ea typeface="Helvetica Neue Light" panose="02000403000000020004" pitchFamily="2" charset="0"/>
              </a:rPr>
              <a:t>moluptatibus</a:t>
            </a:r>
            <a:r>
              <a:rPr lang="en-US" sz="1067" spc="0">
                <a:ea typeface="Helvetica Neue Light" panose="02000403000000020004" pitchFamily="2" charset="0"/>
              </a:rPr>
              <a:t> </a:t>
            </a:r>
            <a:r>
              <a:rPr lang="en-US" sz="1067" spc="0" err="1">
                <a:ea typeface="Helvetica Neue Light" panose="02000403000000020004" pitchFamily="2" charset="0"/>
              </a:rPr>
              <a:t>apel</a:t>
            </a:r>
            <a:r>
              <a:rPr lang="en-US" sz="1067" spc="0">
                <a:ea typeface="Helvetica Neue Light" panose="02000403000000020004" pitchFamily="2" charset="0"/>
              </a:rPr>
              <a:t> et </a:t>
            </a:r>
            <a:r>
              <a:rPr lang="en-US" sz="1067" spc="0" err="1">
                <a:ea typeface="Helvetica Neue Light" panose="02000403000000020004" pitchFamily="2" charset="0"/>
              </a:rPr>
              <a:t>iniet</a:t>
            </a:r>
            <a:r>
              <a:rPr lang="en-US" sz="1067" spc="0">
                <a:ea typeface="Helvetica Neue Light" panose="02000403000000020004" pitchFamily="2" charset="0"/>
              </a:rPr>
              <a:t> </a:t>
            </a:r>
            <a:r>
              <a:rPr lang="en-US" sz="1067" spc="0" err="1">
                <a:ea typeface="Helvetica Neue Light" panose="02000403000000020004" pitchFamily="2" charset="0"/>
              </a:rPr>
              <a:t>esti</a:t>
            </a:r>
            <a:r>
              <a:rPr lang="en-US" sz="1067" spc="0">
                <a:ea typeface="Helvetica Neue Light" panose="02000403000000020004" pitchFamily="2" charset="0"/>
              </a:rPr>
              <a:t> </a:t>
            </a:r>
            <a:r>
              <a:rPr lang="en-US" sz="1067" spc="0" err="1">
                <a:ea typeface="Helvetica Neue Light" panose="02000403000000020004" pitchFamily="2" charset="0"/>
              </a:rPr>
              <a:t>odiscitatur</a:t>
            </a:r>
            <a:r>
              <a:rPr lang="en-US" sz="1067" spc="0">
                <a:ea typeface="Helvetica Neue Light" panose="02000403000000020004" pitchFamily="2" charset="0"/>
              </a:rPr>
              <a:t>.</a:t>
            </a:r>
          </a:p>
          <a:p>
            <a:pPr>
              <a:lnSpc>
                <a:spcPts val="1600"/>
              </a:lnSpc>
              <a:spcAft>
                <a:spcPts val="1000"/>
              </a:spcAft>
            </a:pPr>
            <a:endParaRPr lang="en-US" sz="1067" spc="0">
              <a:ea typeface="Helvetica Neue Light" panose="02000403000000020004" pitchFamily="2" charset="0"/>
            </a:endParaRPr>
          </a:p>
        </p:txBody>
      </p:sp>
      <p:sp>
        <p:nvSpPr>
          <p:cNvPr id="20" name="Text Placeholder 11">
            <a:extLst>
              <a:ext uri="{FF2B5EF4-FFF2-40B4-BE49-F238E27FC236}">
                <a16:creationId xmlns:a16="http://schemas.microsoft.com/office/drawing/2014/main" id="{F473DFDF-7A9E-AF4E-8CFF-E03537532C5F}"/>
              </a:ext>
            </a:extLst>
          </p:cNvPr>
          <p:cNvSpPr txBox="1">
            <a:spLocks/>
          </p:cNvSpPr>
          <p:nvPr userDrawn="1"/>
        </p:nvSpPr>
        <p:spPr>
          <a:xfrm>
            <a:off x="4383314" y="1854200"/>
            <a:ext cx="4245429" cy="2046184"/>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0">
                <a:ea typeface="Helvetica Neue" panose="02000503000000020004" pitchFamily="2" charset="0"/>
              </a:rPr>
              <a:t>A day </a:t>
            </a:r>
            <a:br>
              <a:rPr lang="en-US" sz="4000" spc="0">
                <a:ea typeface="Helvetica Neue" panose="02000503000000020004" pitchFamily="2" charset="0"/>
              </a:rPr>
            </a:br>
            <a:r>
              <a:rPr lang="en-US" sz="4000" spc="0">
                <a:ea typeface="Helvetica Neue" panose="02000503000000020004" pitchFamily="2" charset="0"/>
              </a:rPr>
              <a:t>in the life </a:t>
            </a:r>
          </a:p>
          <a:p>
            <a:pPr>
              <a:lnSpc>
                <a:spcPct val="80000"/>
              </a:lnSpc>
            </a:pPr>
            <a:r>
              <a:rPr lang="en-US" sz="4000" spc="0">
                <a:ea typeface="Helvetica Neue" panose="02000503000000020004" pitchFamily="2" charset="0"/>
              </a:rPr>
              <a:t>of an </a:t>
            </a:r>
          </a:p>
          <a:p>
            <a:pPr>
              <a:lnSpc>
                <a:spcPct val="80000"/>
              </a:lnSpc>
            </a:pPr>
            <a:r>
              <a:rPr lang="en-US" sz="4000" spc="0">
                <a:solidFill>
                  <a:srgbClr val="F48372"/>
                </a:solidFill>
                <a:ea typeface="Helvetica Neue" panose="02000503000000020004" pitchFamily="2" charset="0"/>
              </a:rPr>
              <a:t>Agile Team</a:t>
            </a:r>
          </a:p>
        </p:txBody>
      </p:sp>
      <p:sp>
        <p:nvSpPr>
          <p:cNvPr id="21" name="Rectangle 20">
            <a:extLst>
              <a:ext uri="{FF2B5EF4-FFF2-40B4-BE49-F238E27FC236}">
                <a16:creationId xmlns:a16="http://schemas.microsoft.com/office/drawing/2014/main" id="{EEF6EB85-B34D-F94F-A1EB-C5F7ED6F274D}"/>
              </a:ext>
            </a:extLst>
          </p:cNvPr>
          <p:cNvSpPr/>
          <p:nvPr userDrawn="1"/>
        </p:nvSpPr>
        <p:spPr>
          <a:xfrm>
            <a:off x="463296" y="585215"/>
            <a:ext cx="4007104" cy="164212"/>
          </a:xfrm>
          <a:prstGeom prst="rect">
            <a:avLst/>
          </a:prstGeom>
        </p:spPr>
        <p:txBody>
          <a:bodyPr wrap="square" lIns="0" tIns="0" rIns="0" bIns="0">
            <a:spAutoFit/>
          </a:bodyPr>
          <a:lstStyle/>
          <a:p>
            <a:r>
              <a:rPr lang="en-US" sz="1067">
                <a:solidFill>
                  <a:schemeClr val="bg1"/>
                </a:solidFill>
                <a:latin typeface="Arial" panose="020B0604020202020204" pitchFamily="34" charset="0"/>
                <a:cs typeface="Arial" panose="020B0604020202020204" pitchFamily="34" charset="0"/>
              </a:rPr>
              <a:t>Current Hot Topic</a:t>
            </a:r>
          </a:p>
        </p:txBody>
      </p:sp>
      <p:sp>
        <p:nvSpPr>
          <p:cNvPr id="22" name="Text Placeholder 11">
            <a:extLst>
              <a:ext uri="{FF2B5EF4-FFF2-40B4-BE49-F238E27FC236}">
                <a16:creationId xmlns:a16="http://schemas.microsoft.com/office/drawing/2014/main" id="{651A4291-2CE5-5642-8D3A-AA69A9242C95}"/>
              </a:ext>
            </a:extLst>
          </p:cNvPr>
          <p:cNvSpPr txBox="1">
            <a:spLocks/>
          </p:cNvSpPr>
          <p:nvPr userDrawn="1"/>
        </p:nvSpPr>
        <p:spPr>
          <a:xfrm>
            <a:off x="4368800" y="4967733"/>
            <a:ext cx="2889443" cy="1032163"/>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pPr>
            <a:r>
              <a:rPr lang="en-US" sz="1067" b="1" spc="0">
                <a:ea typeface="Helvetica Neue Light" panose="02000403000000020004" pitchFamily="2" charset="0"/>
              </a:rPr>
              <a:t>Introductory paragraph here </a:t>
            </a:r>
            <a:r>
              <a:rPr lang="en-US" sz="1067" b="1" spc="0" err="1">
                <a:ea typeface="Helvetica Neue Light" panose="02000403000000020004" pitchFamily="2" charset="0"/>
              </a:rPr>
              <a:t>inctem</a:t>
            </a:r>
            <a:r>
              <a:rPr lang="en-US" sz="1067" b="1" spc="0">
                <a:ea typeface="Helvetica Neue Light" panose="02000403000000020004" pitchFamily="2" charset="0"/>
              </a:rPr>
              <a:t> </a:t>
            </a:r>
            <a:r>
              <a:rPr lang="en-US" sz="1067" b="1" spc="0" err="1">
                <a:ea typeface="Helvetica Neue Light" panose="02000403000000020004" pitchFamily="2" charset="0"/>
              </a:rPr>
              <a:t>seque</a:t>
            </a:r>
            <a:r>
              <a:rPr lang="en-US" sz="1067" b="1" spc="0">
                <a:ea typeface="Helvetica Neue Light" panose="02000403000000020004" pitchFamily="2" charset="0"/>
              </a:rPr>
              <a:t> </a:t>
            </a:r>
            <a:r>
              <a:rPr lang="en-US" sz="1067" b="1" spc="0" err="1">
                <a:ea typeface="Helvetica Neue Light" panose="02000403000000020004" pitchFamily="2" charset="0"/>
              </a:rPr>
              <a:t>doluptatur</a:t>
            </a:r>
            <a:r>
              <a:rPr lang="en-US" sz="1067" b="1" spc="0">
                <a:ea typeface="Helvetica Neue Light" panose="02000403000000020004" pitchFamily="2" charset="0"/>
              </a:rPr>
              <a:t> </a:t>
            </a:r>
            <a:r>
              <a:rPr lang="en-US" sz="1067" b="1" spc="0" err="1">
                <a:ea typeface="Helvetica Neue Light" panose="02000403000000020004" pitchFamily="2" charset="0"/>
              </a:rPr>
              <a:t>mo</a:t>
            </a:r>
            <a:r>
              <a:rPr lang="en-US" sz="1067" b="1" spc="0">
                <a:ea typeface="Helvetica Neue Light" panose="02000403000000020004" pitchFamily="2" charset="0"/>
              </a:rPr>
              <a:t> </a:t>
            </a:r>
            <a:r>
              <a:rPr lang="en-US" sz="1067" b="1" spc="0" err="1">
                <a:ea typeface="Helvetica Neue Light" panose="02000403000000020004" pitchFamily="2" charset="0"/>
              </a:rPr>
              <a:t>expliaearum</a:t>
            </a:r>
            <a:r>
              <a:rPr lang="en-US" sz="1067" b="1" spc="0">
                <a:ea typeface="Helvetica Neue Light" panose="02000403000000020004" pitchFamily="2" charset="0"/>
              </a:rPr>
              <a:t> </a:t>
            </a:r>
            <a:r>
              <a:rPr lang="en-US" sz="1067" b="1" spc="0" err="1">
                <a:ea typeface="Helvetica Neue Light" panose="02000403000000020004" pitchFamily="2" charset="0"/>
              </a:rPr>
              <a:t>quntus</a:t>
            </a:r>
            <a:r>
              <a:rPr lang="en-US" sz="1067" b="1" spc="0">
                <a:ea typeface="Helvetica Neue Light" panose="02000403000000020004" pitchFamily="2" charset="0"/>
              </a:rPr>
              <a:t> </a:t>
            </a:r>
            <a:r>
              <a:rPr lang="en-US" sz="1067" b="1" spc="0" err="1">
                <a:ea typeface="Helvetica Neue Light" panose="02000403000000020004" pitchFamily="2" charset="0"/>
              </a:rPr>
              <a:t>resequia</a:t>
            </a:r>
            <a:r>
              <a:rPr lang="en-US" sz="1067" b="1" spc="0">
                <a:ea typeface="Helvetica Neue Light" panose="02000403000000020004" pitchFamily="2" charset="0"/>
              </a:rPr>
              <a:t> pos </a:t>
            </a:r>
            <a:r>
              <a:rPr lang="en-US" sz="1067" b="1" spc="0" err="1">
                <a:ea typeface="Helvetica Neue Light" panose="02000403000000020004" pitchFamily="2" charset="0"/>
              </a:rPr>
              <a:t>magnatur</a:t>
            </a:r>
            <a:r>
              <a:rPr lang="en-US" sz="1067" b="1" spc="0">
                <a:ea typeface="Helvetica Neue Light" panose="02000403000000020004" pitchFamily="2" charset="0"/>
              </a:rPr>
              <a:t>. </a:t>
            </a:r>
            <a:r>
              <a:rPr lang="en-US" sz="1067" b="1" spc="0" err="1">
                <a:ea typeface="Helvetica Neue Light" panose="02000403000000020004" pitchFamily="2" charset="0"/>
              </a:rPr>
              <a:t>Ratusam</a:t>
            </a:r>
            <a:r>
              <a:rPr lang="en-US" sz="1067" b="1" spc="0">
                <a:ea typeface="Helvetica Neue Light" panose="02000403000000020004" pitchFamily="2" charset="0"/>
              </a:rPr>
              <a:t> </a:t>
            </a:r>
            <a:r>
              <a:rPr lang="en-US" sz="1067" b="1" spc="0" err="1">
                <a:ea typeface="Helvetica Neue Light" panose="02000403000000020004" pitchFamily="2" charset="0"/>
              </a:rPr>
              <a:t>simagnatur</a:t>
            </a:r>
            <a:r>
              <a:rPr lang="en-US" sz="1067" b="1" spc="0">
                <a:ea typeface="Helvetica Neue Light" panose="02000403000000020004" pitchFamily="2" charset="0"/>
              </a:rPr>
              <a:t> turion </a:t>
            </a:r>
            <a:r>
              <a:rPr lang="en-US" sz="1067" b="1" spc="0" err="1">
                <a:ea typeface="Helvetica Neue Light" panose="02000403000000020004" pitchFamily="2" charset="0"/>
              </a:rPr>
              <a:t>cus</a:t>
            </a:r>
            <a:r>
              <a:rPr lang="en-US" sz="1067" b="1" spc="0">
                <a:ea typeface="Helvetica Neue Light" panose="02000403000000020004" pitchFamily="2" charset="0"/>
              </a:rPr>
              <a:t> et </a:t>
            </a:r>
            <a:r>
              <a:rPr lang="en-US" sz="1067" b="1" spc="0" err="1">
                <a:ea typeface="Helvetica Neue Light" panose="02000403000000020004" pitchFamily="2" charset="0"/>
              </a:rPr>
              <a:t>rere</a:t>
            </a:r>
            <a:r>
              <a:rPr lang="en-US" sz="1067" b="1" spc="0">
                <a:ea typeface="Helvetica Neue Light" panose="02000403000000020004" pitchFamily="2" charset="0"/>
              </a:rPr>
              <a:t> </a:t>
            </a:r>
            <a:r>
              <a:rPr lang="en-US" sz="1067" b="1" spc="0" err="1">
                <a:ea typeface="Helvetica Neue Light" panose="02000403000000020004" pitchFamily="2" charset="0"/>
              </a:rPr>
              <a:t>autas</a:t>
            </a:r>
            <a:r>
              <a:rPr lang="en-US" sz="1067" b="1" spc="0">
                <a:ea typeface="Helvetica Neue Light" panose="02000403000000020004" pitchFamily="2" charset="0"/>
              </a:rPr>
              <a:t> </a:t>
            </a:r>
            <a:r>
              <a:rPr lang="en-US" sz="1067" b="1" spc="0" err="1">
                <a:ea typeface="Helvetica Neue Light" panose="02000403000000020004" pitchFamily="2" charset="0"/>
              </a:rPr>
              <a:t>delluptum</a:t>
            </a:r>
            <a:r>
              <a:rPr lang="en-US" sz="1067" b="1" spc="0">
                <a:ea typeface="Helvetica Neue Light" panose="02000403000000020004" pitchFamily="2" charset="0"/>
              </a:rPr>
              <a:t> </a:t>
            </a:r>
            <a:r>
              <a:rPr lang="en-US" sz="1067" b="1" spc="0" err="1">
                <a:ea typeface="Helvetica Neue Light" panose="02000403000000020004" pitchFamily="2" charset="0"/>
              </a:rPr>
              <a:t>doluptas</a:t>
            </a:r>
            <a:r>
              <a:rPr lang="en-US" sz="1067" b="1" spc="0">
                <a:ea typeface="Helvetica Neue Light" panose="02000403000000020004" pitchFamily="2" charset="0"/>
              </a:rPr>
              <a:t>.</a:t>
            </a:r>
          </a:p>
        </p:txBody>
      </p:sp>
      <p:cxnSp>
        <p:nvCxnSpPr>
          <p:cNvPr id="27" name="Straight Connector 26">
            <a:extLst>
              <a:ext uri="{FF2B5EF4-FFF2-40B4-BE49-F238E27FC236}">
                <a16:creationId xmlns:a16="http://schemas.microsoft.com/office/drawing/2014/main" id="{3DF16D38-F3F7-8142-B386-395357D1C54F}"/>
              </a:ext>
            </a:extLst>
          </p:cNvPr>
          <p:cNvCxnSpPr>
            <a:cxnSpLocks/>
          </p:cNvCxnSpPr>
          <p:nvPr userDrawn="1"/>
        </p:nvCxnSpPr>
        <p:spPr>
          <a:xfrm>
            <a:off x="463296" y="769129"/>
            <a:ext cx="106917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group, rain&#10;&#10;Description automatically generated">
            <a:extLst>
              <a:ext uri="{FF2B5EF4-FFF2-40B4-BE49-F238E27FC236}">
                <a16:creationId xmlns:a16="http://schemas.microsoft.com/office/drawing/2014/main" id="{6BB1A856-7617-E648-BD91-06EBA7DDD583}"/>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rcRect l="50562" b="26505"/>
          <a:stretch/>
        </p:blipFill>
        <p:spPr>
          <a:xfrm rot="10800000" flipH="1">
            <a:off x="0" y="1854199"/>
            <a:ext cx="3635827" cy="4239984"/>
          </a:xfrm>
          <a:prstGeom prst="rect">
            <a:avLst/>
          </a:prstGeom>
        </p:spPr>
      </p:pic>
      <p:pic>
        <p:nvPicPr>
          <p:cNvPr id="13" name="Picture 12" descr="A picture containing group, rain&#10;&#10;Description automatically generated">
            <a:extLst>
              <a:ext uri="{FF2B5EF4-FFF2-40B4-BE49-F238E27FC236}">
                <a16:creationId xmlns:a16="http://schemas.microsoft.com/office/drawing/2014/main" id="{417D55F1-9C2B-3348-8D65-71294316A51F}"/>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rcRect l="84640" t="11936" r="-917"/>
          <a:stretch/>
        </p:blipFill>
        <p:spPr>
          <a:xfrm rot="10800000">
            <a:off x="11161485" y="90708"/>
            <a:ext cx="1030515" cy="4604657"/>
          </a:xfrm>
          <a:prstGeom prst="rect">
            <a:avLst/>
          </a:prstGeom>
        </p:spPr>
      </p:pic>
    </p:spTree>
    <p:extLst>
      <p:ext uri="{BB962C8B-B14F-4D97-AF65-F5344CB8AC3E}">
        <p14:creationId xmlns:p14="http://schemas.microsoft.com/office/powerpoint/2010/main" val="156686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ord Cloud 1">
    <p:bg>
      <p:bgPr>
        <a:solidFill>
          <a:schemeClr val="bg2"/>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DFE522BB-B642-7B4C-BF00-2F0807AF54D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82" name="Footer Placeholder 5">
            <a:extLst>
              <a:ext uri="{FF2B5EF4-FFF2-40B4-BE49-F238E27FC236}">
                <a16:creationId xmlns:a16="http://schemas.microsoft.com/office/drawing/2014/main" id="{BE1914F9-D190-E843-9926-16C95999505D}"/>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cxnSp>
        <p:nvCxnSpPr>
          <p:cNvPr id="17" name="Straight Connector 16">
            <a:extLst>
              <a:ext uri="{FF2B5EF4-FFF2-40B4-BE49-F238E27FC236}">
                <a16:creationId xmlns:a16="http://schemas.microsoft.com/office/drawing/2014/main" id="{8A81B236-8810-B045-A0A8-23DFA09B2064}"/>
              </a:ext>
            </a:extLst>
          </p:cNvPr>
          <p:cNvCxnSpPr>
            <a:cxnSpLocks/>
          </p:cNvCxnSpPr>
          <p:nvPr userDrawn="1"/>
        </p:nvCxnSpPr>
        <p:spPr>
          <a:xfrm>
            <a:off x="463297" y="769129"/>
            <a:ext cx="137875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047C61-1504-FA49-A3E0-0A87240F7439}"/>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Business issue overview</a:t>
            </a:r>
          </a:p>
        </p:txBody>
      </p:sp>
      <p:sp>
        <p:nvSpPr>
          <p:cNvPr id="19" name="Oval 18">
            <a:extLst>
              <a:ext uri="{FF2B5EF4-FFF2-40B4-BE49-F238E27FC236}">
                <a16:creationId xmlns:a16="http://schemas.microsoft.com/office/drawing/2014/main" id="{FA47A80A-7345-4C4A-8E03-E368CD0D959D}"/>
              </a:ext>
            </a:extLst>
          </p:cNvPr>
          <p:cNvSpPr/>
          <p:nvPr userDrawn="1"/>
        </p:nvSpPr>
        <p:spPr>
          <a:xfrm>
            <a:off x="4368800" y="5004938"/>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Privacy</a:t>
            </a:r>
          </a:p>
        </p:txBody>
      </p:sp>
      <p:sp>
        <p:nvSpPr>
          <p:cNvPr id="20" name="Oval 19">
            <a:extLst>
              <a:ext uri="{FF2B5EF4-FFF2-40B4-BE49-F238E27FC236}">
                <a16:creationId xmlns:a16="http://schemas.microsoft.com/office/drawing/2014/main" id="{7FA6162F-1343-A542-AB9B-FDEEEB3359AE}"/>
              </a:ext>
            </a:extLst>
          </p:cNvPr>
          <p:cNvSpPr/>
          <p:nvPr userDrawn="1"/>
        </p:nvSpPr>
        <p:spPr>
          <a:xfrm>
            <a:off x="4368800" y="2048674"/>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Collaboration</a:t>
            </a:r>
          </a:p>
        </p:txBody>
      </p:sp>
      <p:sp>
        <p:nvSpPr>
          <p:cNvPr id="21" name="Oval 20">
            <a:extLst>
              <a:ext uri="{FF2B5EF4-FFF2-40B4-BE49-F238E27FC236}">
                <a16:creationId xmlns:a16="http://schemas.microsoft.com/office/drawing/2014/main" id="{8E7DA751-7707-B244-AFFA-392338735B26}"/>
              </a:ext>
            </a:extLst>
          </p:cNvPr>
          <p:cNvSpPr/>
          <p:nvPr userDrawn="1"/>
        </p:nvSpPr>
        <p:spPr>
          <a:xfrm>
            <a:off x="4371857" y="585216"/>
            <a:ext cx="1365504" cy="1365504"/>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Agile</a:t>
            </a:r>
          </a:p>
        </p:txBody>
      </p:sp>
      <p:sp>
        <p:nvSpPr>
          <p:cNvPr id="22" name="Oval 21">
            <a:extLst>
              <a:ext uri="{FF2B5EF4-FFF2-40B4-BE49-F238E27FC236}">
                <a16:creationId xmlns:a16="http://schemas.microsoft.com/office/drawing/2014/main" id="{CBC8FF28-9B0B-8842-933B-4C387DB0445C}"/>
              </a:ext>
            </a:extLst>
          </p:cNvPr>
          <p:cNvSpPr/>
          <p:nvPr userDrawn="1"/>
        </p:nvSpPr>
        <p:spPr>
          <a:xfrm>
            <a:off x="4368800" y="3526803"/>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Distributed Work</a:t>
            </a:r>
          </a:p>
        </p:txBody>
      </p:sp>
      <p:sp>
        <p:nvSpPr>
          <p:cNvPr id="23" name="Oval 22">
            <a:extLst>
              <a:ext uri="{FF2B5EF4-FFF2-40B4-BE49-F238E27FC236}">
                <a16:creationId xmlns:a16="http://schemas.microsoft.com/office/drawing/2014/main" id="{D40FBED5-65E1-864A-9F75-190EE68A0D25}"/>
              </a:ext>
            </a:extLst>
          </p:cNvPr>
          <p:cNvSpPr/>
          <p:nvPr userDrawn="1"/>
        </p:nvSpPr>
        <p:spPr>
          <a:xfrm>
            <a:off x="8831837" y="5004938"/>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Resilience</a:t>
            </a:r>
          </a:p>
        </p:txBody>
      </p:sp>
      <p:sp>
        <p:nvSpPr>
          <p:cNvPr id="27" name="Oval 26">
            <a:extLst>
              <a:ext uri="{FF2B5EF4-FFF2-40B4-BE49-F238E27FC236}">
                <a16:creationId xmlns:a16="http://schemas.microsoft.com/office/drawing/2014/main" id="{9FF0DDC1-1AF1-174C-AB2B-871F2CF3A96A}"/>
              </a:ext>
            </a:extLst>
          </p:cNvPr>
          <p:cNvSpPr/>
          <p:nvPr userDrawn="1"/>
        </p:nvSpPr>
        <p:spPr>
          <a:xfrm>
            <a:off x="8831837" y="2048674"/>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Culture</a:t>
            </a:r>
          </a:p>
        </p:txBody>
      </p:sp>
      <p:sp>
        <p:nvSpPr>
          <p:cNvPr id="28" name="Oval 27">
            <a:extLst>
              <a:ext uri="{FF2B5EF4-FFF2-40B4-BE49-F238E27FC236}">
                <a16:creationId xmlns:a16="http://schemas.microsoft.com/office/drawing/2014/main" id="{6E2F3564-32D5-0A46-8D52-FC2ABE40019D}"/>
              </a:ext>
            </a:extLst>
          </p:cNvPr>
          <p:cNvSpPr/>
          <p:nvPr userDrawn="1"/>
        </p:nvSpPr>
        <p:spPr>
          <a:xfrm>
            <a:off x="8831837" y="584200"/>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Change</a:t>
            </a:r>
          </a:p>
          <a:p>
            <a:pPr algn="ctr"/>
            <a:r>
              <a:rPr lang="en-US" sz="800">
                <a:solidFill>
                  <a:schemeClr val="tx1"/>
                </a:solidFill>
                <a:latin typeface="Arial" panose="020B0604020202020204" pitchFamily="34" charset="0"/>
                <a:cs typeface="Arial" panose="020B0604020202020204" pitchFamily="34" charset="0"/>
              </a:rPr>
              <a:t>Management</a:t>
            </a:r>
          </a:p>
        </p:txBody>
      </p:sp>
      <p:sp>
        <p:nvSpPr>
          <p:cNvPr id="29" name="Oval 28">
            <a:extLst>
              <a:ext uri="{FF2B5EF4-FFF2-40B4-BE49-F238E27FC236}">
                <a16:creationId xmlns:a16="http://schemas.microsoft.com/office/drawing/2014/main" id="{14ABA10C-8168-C446-87B3-32D9BA3A4D8F}"/>
              </a:ext>
            </a:extLst>
          </p:cNvPr>
          <p:cNvSpPr/>
          <p:nvPr userDrawn="1"/>
        </p:nvSpPr>
        <p:spPr>
          <a:xfrm>
            <a:off x="8831837" y="3526803"/>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Learning + Development</a:t>
            </a:r>
          </a:p>
        </p:txBody>
      </p:sp>
      <p:sp>
        <p:nvSpPr>
          <p:cNvPr id="31" name="Oval 30">
            <a:extLst>
              <a:ext uri="{FF2B5EF4-FFF2-40B4-BE49-F238E27FC236}">
                <a16:creationId xmlns:a16="http://schemas.microsoft.com/office/drawing/2014/main" id="{A3F9EDE8-B485-674A-B504-B71BB56F9E66}"/>
              </a:ext>
            </a:extLst>
          </p:cNvPr>
          <p:cNvSpPr/>
          <p:nvPr userDrawn="1"/>
        </p:nvSpPr>
        <p:spPr>
          <a:xfrm>
            <a:off x="5858517" y="2922616"/>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Engagement</a:t>
            </a:r>
          </a:p>
        </p:txBody>
      </p:sp>
      <p:sp>
        <p:nvSpPr>
          <p:cNvPr id="32" name="Oval 31">
            <a:extLst>
              <a:ext uri="{FF2B5EF4-FFF2-40B4-BE49-F238E27FC236}">
                <a16:creationId xmlns:a16="http://schemas.microsoft.com/office/drawing/2014/main" id="{DE35BEB4-0F13-D840-A704-7099F5A2EB5F}"/>
              </a:ext>
            </a:extLst>
          </p:cNvPr>
          <p:cNvSpPr/>
          <p:nvPr userDrawn="1"/>
        </p:nvSpPr>
        <p:spPr>
          <a:xfrm>
            <a:off x="5858517" y="4400751"/>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Real Estate</a:t>
            </a:r>
          </a:p>
          <a:p>
            <a:pPr algn="ctr"/>
            <a:r>
              <a:rPr lang="en-US" sz="800">
                <a:solidFill>
                  <a:schemeClr val="tx1"/>
                </a:solidFill>
                <a:latin typeface="Arial" panose="020B0604020202020204" pitchFamily="34" charset="0"/>
                <a:cs typeface="Arial" panose="020B0604020202020204" pitchFamily="34" charset="0"/>
              </a:rPr>
              <a:t>Optimization</a:t>
            </a:r>
          </a:p>
        </p:txBody>
      </p:sp>
      <p:sp>
        <p:nvSpPr>
          <p:cNvPr id="33" name="Oval 32">
            <a:extLst>
              <a:ext uri="{FF2B5EF4-FFF2-40B4-BE49-F238E27FC236}">
                <a16:creationId xmlns:a16="http://schemas.microsoft.com/office/drawing/2014/main" id="{7219512C-18D5-8445-8957-E2FC39A32B83}"/>
              </a:ext>
            </a:extLst>
          </p:cNvPr>
          <p:cNvSpPr/>
          <p:nvPr userDrawn="1"/>
        </p:nvSpPr>
        <p:spPr>
          <a:xfrm>
            <a:off x="5858517" y="1444487"/>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Communication</a:t>
            </a:r>
          </a:p>
        </p:txBody>
      </p:sp>
      <p:sp>
        <p:nvSpPr>
          <p:cNvPr id="34" name="Oval 33">
            <a:extLst>
              <a:ext uri="{FF2B5EF4-FFF2-40B4-BE49-F238E27FC236}">
                <a16:creationId xmlns:a16="http://schemas.microsoft.com/office/drawing/2014/main" id="{51EB0954-D921-D84C-A336-AFC06C6527B4}"/>
              </a:ext>
            </a:extLst>
          </p:cNvPr>
          <p:cNvSpPr/>
          <p:nvPr userDrawn="1"/>
        </p:nvSpPr>
        <p:spPr>
          <a:xfrm>
            <a:off x="7345177" y="5487539"/>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Wellbeing</a:t>
            </a:r>
          </a:p>
        </p:txBody>
      </p:sp>
      <p:sp>
        <p:nvSpPr>
          <p:cNvPr id="35" name="Oval 34">
            <a:extLst>
              <a:ext uri="{FF2B5EF4-FFF2-40B4-BE49-F238E27FC236}">
                <a16:creationId xmlns:a16="http://schemas.microsoft.com/office/drawing/2014/main" id="{88E61D77-4206-AD4F-90E3-37FCDBA85C28}"/>
              </a:ext>
            </a:extLst>
          </p:cNvPr>
          <p:cNvSpPr/>
          <p:nvPr userDrawn="1"/>
        </p:nvSpPr>
        <p:spPr>
          <a:xfrm>
            <a:off x="7345177" y="2531275"/>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Creativity</a:t>
            </a:r>
          </a:p>
        </p:txBody>
      </p:sp>
      <p:sp>
        <p:nvSpPr>
          <p:cNvPr id="36" name="Oval 35">
            <a:extLst>
              <a:ext uri="{FF2B5EF4-FFF2-40B4-BE49-F238E27FC236}">
                <a16:creationId xmlns:a16="http://schemas.microsoft.com/office/drawing/2014/main" id="{3826ADE9-2D2E-CE49-853F-D60B2E745EFA}"/>
              </a:ext>
            </a:extLst>
          </p:cNvPr>
          <p:cNvSpPr/>
          <p:nvPr userDrawn="1"/>
        </p:nvSpPr>
        <p:spPr>
          <a:xfrm>
            <a:off x="7345177" y="4009404"/>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Growth</a:t>
            </a:r>
          </a:p>
        </p:txBody>
      </p:sp>
      <p:sp>
        <p:nvSpPr>
          <p:cNvPr id="37" name="Oval 36">
            <a:extLst>
              <a:ext uri="{FF2B5EF4-FFF2-40B4-BE49-F238E27FC236}">
                <a16:creationId xmlns:a16="http://schemas.microsoft.com/office/drawing/2014/main" id="{0E2E3A29-827A-A14B-B353-175D8784B4AD}"/>
              </a:ext>
            </a:extLst>
          </p:cNvPr>
          <p:cNvSpPr/>
          <p:nvPr userDrawn="1"/>
        </p:nvSpPr>
        <p:spPr>
          <a:xfrm>
            <a:off x="7345177" y="1066802"/>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Brand</a:t>
            </a:r>
          </a:p>
        </p:txBody>
      </p:sp>
      <p:sp>
        <p:nvSpPr>
          <p:cNvPr id="38" name="Oval 37">
            <a:extLst>
              <a:ext uri="{FF2B5EF4-FFF2-40B4-BE49-F238E27FC236}">
                <a16:creationId xmlns:a16="http://schemas.microsoft.com/office/drawing/2014/main" id="{A817BE3D-BE17-344A-91AD-6DAB4F16E399}"/>
              </a:ext>
            </a:extLst>
          </p:cNvPr>
          <p:cNvSpPr/>
          <p:nvPr userDrawn="1"/>
        </p:nvSpPr>
        <p:spPr>
          <a:xfrm>
            <a:off x="10318496" y="5487539"/>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Technology Integration</a:t>
            </a:r>
          </a:p>
        </p:txBody>
      </p:sp>
      <p:sp>
        <p:nvSpPr>
          <p:cNvPr id="39" name="Oval 38">
            <a:extLst>
              <a:ext uri="{FF2B5EF4-FFF2-40B4-BE49-F238E27FC236}">
                <a16:creationId xmlns:a16="http://schemas.microsoft.com/office/drawing/2014/main" id="{07A7FF2B-C692-4644-8DD4-B9A42A1AE642}"/>
              </a:ext>
            </a:extLst>
          </p:cNvPr>
          <p:cNvSpPr/>
          <p:nvPr userDrawn="1"/>
        </p:nvSpPr>
        <p:spPr>
          <a:xfrm>
            <a:off x="10318496" y="4009404"/>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New Ways </a:t>
            </a:r>
            <a:br>
              <a:rPr lang="en-US" sz="800">
                <a:solidFill>
                  <a:schemeClr val="tx1"/>
                </a:solidFill>
                <a:latin typeface="Arial" panose="020B0604020202020204" pitchFamily="34" charset="0"/>
                <a:cs typeface="Arial" panose="020B0604020202020204" pitchFamily="34" charset="0"/>
              </a:rPr>
            </a:br>
            <a:r>
              <a:rPr lang="en-US" sz="800">
                <a:solidFill>
                  <a:schemeClr val="tx1"/>
                </a:solidFill>
                <a:latin typeface="Arial" panose="020B0604020202020204" pitchFamily="34" charset="0"/>
                <a:cs typeface="Arial" panose="020B0604020202020204" pitchFamily="34" charset="0"/>
              </a:rPr>
              <a:t>of Working</a:t>
            </a:r>
          </a:p>
        </p:txBody>
      </p:sp>
      <p:sp>
        <p:nvSpPr>
          <p:cNvPr id="40" name="Oval 39">
            <a:extLst>
              <a:ext uri="{FF2B5EF4-FFF2-40B4-BE49-F238E27FC236}">
                <a16:creationId xmlns:a16="http://schemas.microsoft.com/office/drawing/2014/main" id="{664C1048-DCE1-A644-BE70-268AB2A82727}"/>
              </a:ext>
            </a:extLst>
          </p:cNvPr>
          <p:cNvSpPr/>
          <p:nvPr userDrawn="1"/>
        </p:nvSpPr>
        <p:spPr>
          <a:xfrm>
            <a:off x="10318496" y="2531275"/>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Leadership</a:t>
            </a:r>
          </a:p>
        </p:txBody>
      </p:sp>
      <p:sp>
        <p:nvSpPr>
          <p:cNvPr id="41" name="Oval 40">
            <a:extLst>
              <a:ext uri="{FF2B5EF4-FFF2-40B4-BE49-F238E27FC236}">
                <a16:creationId xmlns:a16="http://schemas.microsoft.com/office/drawing/2014/main" id="{549EC6DE-C5E6-7944-945B-1A285617DB11}"/>
              </a:ext>
            </a:extLst>
          </p:cNvPr>
          <p:cNvSpPr/>
          <p:nvPr userDrawn="1"/>
        </p:nvSpPr>
        <p:spPr>
          <a:xfrm>
            <a:off x="10318496" y="1066802"/>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Innovation</a:t>
            </a:r>
          </a:p>
        </p:txBody>
      </p:sp>
      <p:sp>
        <p:nvSpPr>
          <p:cNvPr id="42" name="Rectangle 41">
            <a:extLst>
              <a:ext uri="{FF2B5EF4-FFF2-40B4-BE49-F238E27FC236}">
                <a16:creationId xmlns:a16="http://schemas.microsoft.com/office/drawing/2014/main" id="{F8F9E04B-2BE9-D143-BDFA-6AB2993AEFC0}"/>
              </a:ext>
            </a:extLst>
          </p:cNvPr>
          <p:cNvSpPr/>
          <p:nvPr userDrawn="1"/>
        </p:nvSpPr>
        <p:spPr>
          <a:xfrm>
            <a:off x="437214" y="2026539"/>
            <a:ext cx="2400924" cy="1575816"/>
          </a:xfrm>
          <a:prstGeom prst="rect">
            <a:avLst/>
          </a:prstGeom>
        </p:spPr>
        <p:txBody>
          <a:bodyPr wrap="square" lIns="0" tIns="0" rIns="0" bIns="0" anchor="b">
            <a:spAutoFit/>
          </a:bodyPr>
          <a:lstStyle/>
          <a:p>
            <a:pPr>
              <a:lnSpc>
                <a:spcPct val="80000"/>
              </a:lnSpc>
            </a:pPr>
            <a:r>
              <a:rPr lang="en-US" sz="3200">
                <a:solidFill>
                  <a:srgbClr val="21409A"/>
                </a:solidFill>
                <a:latin typeface="Arial" panose="020B0604020202020204" pitchFamily="34" charset="0"/>
                <a:cs typeface="Arial" panose="020B0604020202020204" pitchFamily="34" charset="0"/>
              </a:rPr>
              <a:t>Small headline placeholder</a:t>
            </a:r>
          </a:p>
          <a:p>
            <a:pPr>
              <a:lnSpc>
                <a:spcPct val="80000"/>
              </a:lnSpc>
            </a:pPr>
            <a:r>
              <a:rPr lang="en-US" sz="3200">
                <a:solidFill>
                  <a:srgbClr val="21409A"/>
                </a:solidFill>
                <a:latin typeface="Arial" panose="020B0604020202020204" pitchFamily="34" charset="0"/>
                <a:cs typeface="Arial" panose="020B0604020202020204" pitchFamily="34" charset="0"/>
              </a:rPr>
              <a:t>content</a:t>
            </a:r>
          </a:p>
        </p:txBody>
      </p:sp>
      <p:grpSp>
        <p:nvGrpSpPr>
          <p:cNvPr id="43" name="Group 42">
            <a:extLst>
              <a:ext uri="{FF2B5EF4-FFF2-40B4-BE49-F238E27FC236}">
                <a16:creationId xmlns:a16="http://schemas.microsoft.com/office/drawing/2014/main" id="{A81094CE-8755-4547-A1A4-16A018865EB6}"/>
              </a:ext>
            </a:extLst>
          </p:cNvPr>
          <p:cNvGrpSpPr/>
          <p:nvPr userDrawn="1"/>
        </p:nvGrpSpPr>
        <p:grpSpPr>
          <a:xfrm>
            <a:off x="457201" y="3854639"/>
            <a:ext cx="2390932" cy="746592"/>
            <a:chOff x="342900" y="3130821"/>
            <a:chExt cx="1793199" cy="559944"/>
          </a:xfrm>
        </p:grpSpPr>
        <p:grpSp>
          <p:nvGrpSpPr>
            <p:cNvPr id="44" name="Group 43">
              <a:extLst>
                <a:ext uri="{FF2B5EF4-FFF2-40B4-BE49-F238E27FC236}">
                  <a16:creationId xmlns:a16="http://schemas.microsoft.com/office/drawing/2014/main" id="{C8D327EB-78AE-AE42-907C-B119EED32BCB}"/>
                </a:ext>
              </a:extLst>
            </p:cNvPr>
            <p:cNvGrpSpPr/>
            <p:nvPr/>
          </p:nvGrpSpPr>
          <p:grpSpPr>
            <a:xfrm>
              <a:off x="342900" y="3130821"/>
              <a:ext cx="1785703" cy="559944"/>
              <a:chOff x="342900" y="3934871"/>
              <a:chExt cx="3965938" cy="287199"/>
            </a:xfrm>
          </p:grpSpPr>
          <p:sp>
            <p:nvSpPr>
              <p:cNvPr id="46" name="Rounded Rectangle 37">
                <a:extLst>
                  <a:ext uri="{FF2B5EF4-FFF2-40B4-BE49-F238E27FC236}">
                    <a16:creationId xmlns:a16="http://schemas.microsoft.com/office/drawing/2014/main" id="{0F3DEB01-BE38-B94B-8A2E-8381635CC6D0}"/>
                  </a:ext>
                </a:extLst>
              </p:cNvPr>
              <p:cNvSpPr/>
              <p:nvPr/>
            </p:nvSpPr>
            <p:spPr>
              <a:xfrm>
                <a:off x="3023503" y="3934878"/>
                <a:ext cx="1285335" cy="287192"/>
              </a:xfrm>
              <a:prstGeom prst="ellipse">
                <a:avLst/>
              </a:prstGeom>
              <a:solidFill>
                <a:srgbClr val="21409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en-US" sz="800">
                  <a:solidFill>
                    <a:schemeClr val="bg1"/>
                  </a:solidFill>
                  <a:latin typeface="Arial" panose="020B0604020202020204" pitchFamily="34" charset="0"/>
                  <a:cs typeface="Arial" panose="020B0604020202020204" pitchFamily="34" charset="0"/>
                </a:endParaRPr>
              </a:p>
            </p:txBody>
          </p:sp>
          <p:sp>
            <p:nvSpPr>
              <p:cNvPr id="47" name="Rounded Rectangle 38">
                <a:extLst>
                  <a:ext uri="{FF2B5EF4-FFF2-40B4-BE49-F238E27FC236}">
                    <a16:creationId xmlns:a16="http://schemas.microsoft.com/office/drawing/2014/main" id="{82DCBC3F-96AB-774D-A55E-FEE32FDC2D19}"/>
                  </a:ext>
                </a:extLst>
              </p:cNvPr>
              <p:cNvSpPr/>
              <p:nvPr/>
            </p:nvSpPr>
            <p:spPr>
              <a:xfrm>
                <a:off x="1694533" y="3934872"/>
                <a:ext cx="1285335" cy="287191"/>
              </a:xfrm>
              <a:prstGeom prst="ellipse">
                <a:avLst/>
              </a:prstGeom>
              <a:solidFill>
                <a:srgbClr val="F26E60">
                  <a:alpha val="50000"/>
                </a:srgbClr>
              </a:solidFill>
              <a:ln w="190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67">
                  <a:solidFill>
                    <a:schemeClr val="tx1"/>
                  </a:solidFill>
                  <a:latin typeface="Arial" panose="020B0604020202020204" pitchFamily="34" charset="0"/>
                  <a:cs typeface="Arial" panose="020B0604020202020204" pitchFamily="34" charset="0"/>
                </a:endParaRPr>
              </a:p>
            </p:txBody>
          </p:sp>
          <p:sp>
            <p:nvSpPr>
              <p:cNvPr id="48" name="Rounded Rectangle 43">
                <a:extLst>
                  <a:ext uri="{FF2B5EF4-FFF2-40B4-BE49-F238E27FC236}">
                    <a16:creationId xmlns:a16="http://schemas.microsoft.com/office/drawing/2014/main" id="{ABBA7FF5-9A8D-B24C-BB56-F866395C04D5}"/>
                  </a:ext>
                </a:extLst>
              </p:cNvPr>
              <p:cNvSpPr/>
              <p:nvPr/>
            </p:nvSpPr>
            <p:spPr>
              <a:xfrm>
                <a:off x="342900" y="3934871"/>
                <a:ext cx="1285335" cy="28719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67">
                  <a:solidFill>
                    <a:schemeClr val="tx1"/>
                  </a:solidFill>
                  <a:latin typeface="Arial" panose="020B0604020202020204" pitchFamily="34" charset="0"/>
                  <a:cs typeface="Arial" panose="020B0604020202020204" pitchFamily="34" charset="0"/>
                </a:endParaRPr>
              </a:p>
            </p:txBody>
          </p:sp>
          <p:cxnSp>
            <p:nvCxnSpPr>
              <p:cNvPr id="49" name="Straight Arrow Connector 48">
                <a:extLst>
                  <a:ext uri="{FF2B5EF4-FFF2-40B4-BE49-F238E27FC236}">
                    <a16:creationId xmlns:a16="http://schemas.microsoft.com/office/drawing/2014/main" id="{6B7423D6-92D0-884C-AC0D-968BB57DA4B6}"/>
                  </a:ext>
                </a:extLst>
              </p:cNvPr>
              <p:cNvCxnSpPr>
                <a:cxnSpLocks/>
              </p:cNvCxnSpPr>
              <p:nvPr/>
            </p:nvCxnSpPr>
            <p:spPr>
              <a:xfrm>
                <a:off x="941743" y="4076597"/>
                <a:ext cx="2295421" cy="0"/>
              </a:xfrm>
              <a:prstGeom prst="straightConnector1">
                <a:avLst/>
              </a:prstGeom>
              <a:ln>
                <a:solidFill>
                  <a:schemeClr val="bg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139CC05A-69A1-C547-8F06-6DC37D6069A9}"/>
                </a:ext>
              </a:extLst>
            </p:cNvPr>
            <p:cNvSpPr/>
            <p:nvPr/>
          </p:nvSpPr>
          <p:spPr>
            <a:xfrm>
              <a:off x="1590197" y="3261922"/>
              <a:ext cx="545902" cy="290849"/>
            </a:xfrm>
            <a:prstGeom prst="rect">
              <a:avLst/>
            </a:prstGeom>
          </p:spPr>
          <p:txBody>
            <a:bodyPr wrap="square">
              <a:spAutoFit/>
            </a:bodyPr>
            <a:lstStyle/>
            <a:p>
              <a:pPr>
                <a:lnSpc>
                  <a:spcPct val="80000"/>
                </a:lnSpc>
              </a:pPr>
              <a:r>
                <a:rPr lang="en-US" sz="800">
                  <a:solidFill>
                    <a:schemeClr val="bg1"/>
                  </a:solidFill>
                  <a:latin typeface="Arial" panose="020B0604020202020204" pitchFamily="34" charset="0"/>
                  <a:cs typeface="Arial" panose="020B0604020202020204" pitchFamily="34" charset="0"/>
                </a:rPr>
                <a:t>Business Issues </a:t>
              </a:r>
            </a:p>
            <a:p>
              <a:pPr>
                <a:lnSpc>
                  <a:spcPct val="80000"/>
                </a:lnSpc>
              </a:pPr>
              <a:r>
                <a:rPr lang="en-US" sz="800">
                  <a:solidFill>
                    <a:schemeClr val="bg1"/>
                  </a:solidFill>
                  <a:latin typeface="Arial" panose="020B0604020202020204" pitchFamily="34" charset="0"/>
                  <a:cs typeface="Arial" panose="020B0604020202020204" pitchFamily="34" charset="0"/>
                </a:rPr>
                <a:t>Identified</a:t>
              </a:r>
              <a:endParaRPr lang="en-US" sz="800">
                <a:solidFill>
                  <a:schemeClr val="bg1"/>
                </a:solidFill>
              </a:endParaRPr>
            </a:p>
          </p:txBody>
        </p:sp>
      </p:grpSp>
    </p:spTree>
    <p:extLst>
      <p:ext uri="{BB962C8B-B14F-4D97-AF65-F5344CB8AC3E}">
        <p14:creationId xmlns:p14="http://schemas.microsoft.com/office/powerpoint/2010/main" val="1927983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usiness Issue — Change Managemen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3942C0-5471-104B-B8E1-3F8EDE4364C7}"/>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2" name="Footer Placeholder 5">
            <a:extLst>
              <a:ext uri="{FF2B5EF4-FFF2-40B4-BE49-F238E27FC236}">
                <a16:creationId xmlns:a16="http://schemas.microsoft.com/office/drawing/2014/main" id="{68223C8A-FD8A-8E4B-ACDA-D9F54D90DB9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6" name="Rectangle 15">
            <a:extLst>
              <a:ext uri="{FF2B5EF4-FFF2-40B4-BE49-F238E27FC236}">
                <a16:creationId xmlns:a16="http://schemas.microsoft.com/office/drawing/2014/main" id="{CC29D386-BCB9-924A-8A4D-387849F2A79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0" name="Picture Placeholder 3">
            <a:extLst>
              <a:ext uri="{FF2B5EF4-FFF2-40B4-BE49-F238E27FC236}">
                <a16:creationId xmlns:a16="http://schemas.microsoft.com/office/drawing/2014/main" id="{E9233C10-F32C-9E4C-91CE-57EA6D106955}"/>
              </a:ext>
            </a:extLst>
          </p:cNvPr>
          <p:cNvSpPr>
            <a:spLocks noGrp="1"/>
          </p:cNvSpPr>
          <p:nvPr>
            <p:ph type="pic" sz="quarter" idx="12" hasCustomPrompt="1"/>
          </p:nvPr>
        </p:nvSpPr>
        <p:spPr>
          <a:xfrm>
            <a:off x="965200" y="1426464"/>
            <a:ext cx="10210800" cy="3920744"/>
          </a:xfrm>
          <a:solidFill>
            <a:schemeClr val="accent5"/>
          </a:solidFill>
        </p:spPr>
        <p:txBody>
          <a:bodyPr anchor="ctr">
            <a:normAutofit/>
          </a:bodyPr>
          <a:lstStyle>
            <a:lvl1pPr marL="0" indent="0" algn="ctr">
              <a:buNone/>
              <a:defRPr sz="1333"/>
            </a:lvl1pPr>
          </a:lstStyle>
          <a:p>
            <a:r>
              <a:rPr lang="en-US"/>
              <a:t>Insert Architectural Floorplan</a:t>
            </a:r>
          </a:p>
        </p:txBody>
      </p:sp>
      <p:sp>
        <p:nvSpPr>
          <p:cNvPr id="17" name="Text Placeholder 2">
            <a:extLst>
              <a:ext uri="{FF2B5EF4-FFF2-40B4-BE49-F238E27FC236}">
                <a16:creationId xmlns:a16="http://schemas.microsoft.com/office/drawing/2014/main" id="{9485A772-1BCF-8E40-A242-DA192AA511EA}"/>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18" name="Text Placeholder 83">
            <a:extLst>
              <a:ext uri="{FF2B5EF4-FFF2-40B4-BE49-F238E27FC236}">
                <a16:creationId xmlns:a16="http://schemas.microsoft.com/office/drawing/2014/main" id="{A41301B3-5385-9B4C-8463-3709772A0D7C}"/>
              </a:ext>
            </a:extLst>
          </p:cNvPr>
          <p:cNvSpPr>
            <a:spLocks noGrp="1"/>
          </p:cNvSpPr>
          <p:nvPr>
            <p:ph type="body" sz="quarter" idx="24" hasCustomPrompt="1"/>
          </p:nvPr>
        </p:nvSpPr>
        <p:spPr>
          <a:xfrm>
            <a:off x="8159556" y="5114907"/>
            <a:ext cx="1382136" cy="897636"/>
          </a:xfrm>
        </p:spPr>
        <p:txBody>
          <a:bodyPr lIns="0" tIns="0" rIns="0" bIns="0" anchor="b">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19" name="Text Placeholder 83">
            <a:extLst>
              <a:ext uri="{FF2B5EF4-FFF2-40B4-BE49-F238E27FC236}">
                <a16:creationId xmlns:a16="http://schemas.microsoft.com/office/drawing/2014/main" id="{57143715-7A82-4D42-9B01-22619287C56B}"/>
              </a:ext>
            </a:extLst>
          </p:cNvPr>
          <p:cNvSpPr>
            <a:spLocks noGrp="1"/>
          </p:cNvSpPr>
          <p:nvPr>
            <p:ph type="body" sz="quarter" idx="25" hasCustomPrompt="1"/>
          </p:nvPr>
        </p:nvSpPr>
        <p:spPr>
          <a:xfrm>
            <a:off x="5817905" y="5114907"/>
            <a:ext cx="1382136" cy="897636"/>
          </a:xfrm>
        </p:spPr>
        <p:txBody>
          <a:bodyPr lIns="0" tIns="0" rIns="0" bIns="0" anchor="b">
            <a:noAutofit/>
          </a:bodyPr>
          <a:lstStyle>
            <a:lvl1pPr marL="0" indent="0" algn="r">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0" name="Text Placeholder 83">
            <a:extLst>
              <a:ext uri="{FF2B5EF4-FFF2-40B4-BE49-F238E27FC236}">
                <a16:creationId xmlns:a16="http://schemas.microsoft.com/office/drawing/2014/main" id="{23A3BDB7-2020-7940-90F6-12A6A6651656}"/>
              </a:ext>
            </a:extLst>
          </p:cNvPr>
          <p:cNvSpPr>
            <a:spLocks noGrp="1"/>
          </p:cNvSpPr>
          <p:nvPr>
            <p:ph type="body" sz="quarter" idx="26" hasCustomPrompt="1"/>
          </p:nvPr>
        </p:nvSpPr>
        <p:spPr>
          <a:xfrm>
            <a:off x="3880539" y="5114907"/>
            <a:ext cx="1382136" cy="897636"/>
          </a:xfrm>
        </p:spPr>
        <p:txBody>
          <a:bodyPr lIns="0" tIns="0" rIns="0" bIns="0" anchor="b">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1" name="Text Placeholder 83">
            <a:extLst>
              <a:ext uri="{FF2B5EF4-FFF2-40B4-BE49-F238E27FC236}">
                <a16:creationId xmlns:a16="http://schemas.microsoft.com/office/drawing/2014/main" id="{6FA380BA-538B-A34A-BAFD-A411CD7D5E93}"/>
              </a:ext>
            </a:extLst>
          </p:cNvPr>
          <p:cNvSpPr>
            <a:spLocks noGrp="1"/>
          </p:cNvSpPr>
          <p:nvPr>
            <p:ph type="body" sz="quarter" idx="27" hasCustomPrompt="1"/>
          </p:nvPr>
        </p:nvSpPr>
        <p:spPr>
          <a:xfrm>
            <a:off x="5118835" y="584201"/>
            <a:ext cx="1382136" cy="796036"/>
          </a:xfrm>
        </p:spPr>
        <p:txBody>
          <a:bodyPr lIns="0" tIns="0" rIns="0" bIns="0" anchor="t">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18491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roblem Areas">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4" name="Picture Placeholder 3">
            <a:extLst>
              <a:ext uri="{FF2B5EF4-FFF2-40B4-BE49-F238E27FC236}">
                <a16:creationId xmlns:a16="http://schemas.microsoft.com/office/drawing/2014/main" id="{819C921B-8F14-D148-B870-A3E58AAF036C}"/>
              </a:ext>
            </a:extLst>
          </p:cNvPr>
          <p:cNvSpPr>
            <a:spLocks noGrp="1"/>
          </p:cNvSpPr>
          <p:nvPr>
            <p:ph type="pic" sz="quarter" idx="12" hasCustomPrompt="1"/>
          </p:nvPr>
        </p:nvSpPr>
        <p:spPr>
          <a:xfrm>
            <a:off x="4368800" y="1426464"/>
            <a:ext cx="7315200" cy="3920744"/>
          </a:xfrm>
          <a:solidFill>
            <a:schemeClr val="accent5"/>
          </a:solidFill>
        </p:spPr>
        <p:txBody>
          <a:bodyPr anchor="ctr">
            <a:normAutofit/>
          </a:bodyPr>
          <a:lstStyle>
            <a:lvl1pPr marL="0" indent="0" algn="ctr">
              <a:buNone/>
              <a:defRPr sz="1333"/>
            </a:lvl1pPr>
          </a:lstStyle>
          <a:p>
            <a:r>
              <a:rPr lang="en-US"/>
              <a:t>Insert Architectural Floorplan</a:t>
            </a:r>
          </a:p>
        </p:txBody>
      </p:sp>
      <p:sp>
        <p:nvSpPr>
          <p:cNvPr id="18" name="Text Placeholder 2">
            <a:extLst>
              <a:ext uri="{FF2B5EF4-FFF2-40B4-BE49-F238E27FC236}">
                <a16:creationId xmlns:a16="http://schemas.microsoft.com/office/drawing/2014/main" id="{FE0C393B-C41B-A645-AE73-35280A52EB6D}"/>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35" name="Text Placeholder 4">
            <a:extLst>
              <a:ext uri="{FF2B5EF4-FFF2-40B4-BE49-F238E27FC236}">
                <a16:creationId xmlns:a16="http://schemas.microsoft.com/office/drawing/2014/main" id="{B20B9080-9002-AF4C-9E37-B0B1036094A7}"/>
              </a:ext>
            </a:extLst>
          </p:cNvPr>
          <p:cNvSpPr>
            <a:spLocks noGrp="1"/>
          </p:cNvSpPr>
          <p:nvPr>
            <p:ph type="body" sz="quarter" idx="17" hasCustomPrompt="1"/>
          </p:nvPr>
        </p:nvSpPr>
        <p:spPr>
          <a:xfrm>
            <a:off x="965200" y="3643979"/>
            <a:ext cx="2128997" cy="1624261"/>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36" name="Text Placeholder 2">
            <a:extLst>
              <a:ext uri="{FF2B5EF4-FFF2-40B4-BE49-F238E27FC236}">
                <a16:creationId xmlns:a16="http://schemas.microsoft.com/office/drawing/2014/main" id="{B2275E57-8E6E-004B-AEB3-71861BA60832}"/>
              </a:ext>
            </a:extLst>
          </p:cNvPr>
          <p:cNvSpPr>
            <a:spLocks noGrp="1"/>
          </p:cNvSpPr>
          <p:nvPr>
            <p:ph type="body" sz="quarter" idx="16" hasCustomPrompt="1"/>
          </p:nvPr>
        </p:nvSpPr>
        <p:spPr>
          <a:xfrm>
            <a:off x="954500" y="1769137"/>
            <a:ext cx="2164080" cy="1708164"/>
          </a:xfrm>
        </p:spPr>
        <p:txBody>
          <a:bodyPr lIns="0" tIns="0" rIns="0" bIns="0" anchor="b">
            <a:noAutofit/>
          </a:bodyPr>
          <a:lstStyle>
            <a:lvl1pPr marL="0" indent="0">
              <a:lnSpc>
                <a:spcPct val="80000"/>
              </a:lnSpc>
              <a:spcBef>
                <a:spcPts val="0"/>
              </a:spcBef>
              <a:buNone/>
              <a:defRPr sz="2400">
                <a:solidFill>
                  <a:schemeClr val="tx1"/>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a:t>
            </a:r>
            <a:br>
              <a:rPr lang="en-US"/>
            </a:br>
            <a:r>
              <a:rPr lang="en-US"/>
              <a:t>and callout placeholder</a:t>
            </a:r>
          </a:p>
        </p:txBody>
      </p:sp>
    </p:spTree>
    <p:extLst>
      <p:ext uri="{BB962C8B-B14F-4D97-AF65-F5344CB8AC3E}">
        <p14:creationId xmlns:p14="http://schemas.microsoft.com/office/powerpoint/2010/main" val="786678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odboard 3">
    <p:bg>
      <p:bgPr>
        <a:solidFill>
          <a:schemeClr val="bg1"/>
        </a:solidFill>
        <a:effectLst/>
      </p:bgPr>
    </p:bg>
    <p:spTree>
      <p:nvGrpSpPr>
        <p:cNvPr id="1" name=""/>
        <p:cNvGrpSpPr/>
        <p:nvPr/>
      </p:nvGrpSpPr>
      <p:grpSpPr>
        <a:xfrm>
          <a:off x="0" y="0"/>
          <a:ext cx="0" cy="0"/>
          <a:chOff x="0" y="0"/>
          <a:chExt cx="0" cy="0"/>
        </a:xfrm>
      </p:grpSpPr>
      <p:sp>
        <p:nvSpPr>
          <p:cNvPr id="37" name="Picture Placeholder 2">
            <a:extLst>
              <a:ext uri="{FF2B5EF4-FFF2-40B4-BE49-F238E27FC236}">
                <a16:creationId xmlns:a16="http://schemas.microsoft.com/office/drawing/2014/main" id="{F40FD3A2-0D8B-2D46-8E9C-6A2B7578D5B3}"/>
              </a:ext>
            </a:extLst>
          </p:cNvPr>
          <p:cNvSpPr>
            <a:spLocks noGrp="1"/>
          </p:cNvSpPr>
          <p:nvPr>
            <p:ph type="pic" sz="quarter" idx="26" hasCustomPrompt="1"/>
          </p:nvPr>
        </p:nvSpPr>
        <p:spPr>
          <a:xfrm>
            <a:off x="5994400" y="1"/>
            <a:ext cx="4419600" cy="3683000"/>
          </a:xfrm>
          <a:solidFill>
            <a:schemeClr val="accent5"/>
          </a:solidFill>
        </p:spPr>
        <p:txBody>
          <a:bodyPr lIns="91440" tIns="91440" rIns="91440" bIns="91440" anchor="t"/>
          <a:lstStyle>
            <a:lvl1pPr algn="r">
              <a:defRPr sz="800"/>
            </a:lvl1pPr>
          </a:lstStyle>
          <a:p>
            <a:r>
              <a:rPr lang="en-US"/>
              <a:t>Click to insert </a:t>
            </a:r>
            <a:br>
              <a:rPr lang="en-US"/>
            </a:br>
            <a:r>
              <a:rPr lang="en-US"/>
              <a:t>graphic pattern</a:t>
            </a:r>
            <a:br>
              <a:rPr lang="en-US"/>
            </a:br>
            <a:r>
              <a:rPr lang="en-US"/>
              <a:t>inspiration</a:t>
            </a:r>
          </a:p>
        </p:txBody>
      </p:sp>
      <p:sp>
        <p:nvSpPr>
          <p:cNvPr id="32" name="Picture Placeholder 2">
            <a:extLst>
              <a:ext uri="{FF2B5EF4-FFF2-40B4-BE49-F238E27FC236}">
                <a16:creationId xmlns:a16="http://schemas.microsoft.com/office/drawing/2014/main" id="{1A0E33AB-817C-054E-BAE8-F2CD68937FBA}"/>
              </a:ext>
            </a:extLst>
          </p:cNvPr>
          <p:cNvSpPr>
            <a:spLocks noGrp="1"/>
          </p:cNvSpPr>
          <p:nvPr>
            <p:ph type="pic" sz="quarter" idx="25" hasCustomPrompt="1"/>
          </p:nvPr>
        </p:nvSpPr>
        <p:spPr>
          <a:xfrm>
            <a:off x="1621482" y="2800865"/>
            <a:ext cx="2887921" cy="2049721"/>
          </a:xfrm>
          <a:solidFill>
            <a:schemeClr val="accent5"/>
          </a:solidFill>
        </p:spPr>
        <p:txBody>
          <a:bodyPr lIns="91440" tIns="91440" rIns="91440" bIns="91440" anchor="ctr"/>
          <a:lstStyle>
            <a:lvl1pPr marL="0" indent="0" algn="l">
              <a:buNone/>
              <a:defRPr sz="800"/>
            </a:lvl1pPr>
          </a:lstStyle>
          <a:p>
            <a:r>
              <a:rPr lang="en-US"/>
              <a:t>Click to insert </a:t>
            </a:r>
            <a:br>
              <a:rPr lang="en-US"/>
            </a:br>
            <a:r>
              <a:rPr lang="en-US"/>
              <a:t>natural / object </a:t>
            </a:r>
            <a:br>
              <a:rPr lang="en-US"/>
            </a:br>
            <a:r>
              <a:rPr lang="en-US"/>
              <a:t>inspiration</a:t>
            </a:r>
          </a:p>
        </p:txBody>
      </p:sp>
      <p:sp>
        <p:nvSpPr>
          <p:cNvPr id="22" name="Picture Placeholder 2">
            <a:extLst>
              <a:ext uri="{FF2B5EF4-FFF2-40B4-BE49-F238E27FC236}">
                <a16:creationId xmlns:a16="http://schemas.microsoft.com/office/drawing/2014/main" id="{2569317D-E0C1-A645-BC7E-30F0F2AE30CD}"/>
              </a:ext>
            </a:extLst>
          </p:cNvPr>
          <p:cNvSpPr>
            <a:spLocks noGrp="1"/>
          </p:cNvSpPr>
          <p:nvPr>
            <p:ph type="pic" sz="quarter" idx="19" hasCustomPrompt="1"/>
          </p:nvPr>
        </p:nvSpPr>
        <p:spPr>
          <a:xfrm>
            <a:off x="7018078" y="3317357"/>
            <a:ext cx="2887921" cy="2887921"/>
          </a:xfrm>
          <a:solidFill>
            <a:schemeClr val="accent5">
              <a:lumMod val="60000"/>
              <a:lumOff val="40000"/>
            </a:schemeClr>
          </a:solidFill>
        </p:spPr>
        <p:txBody>
          <a:bodyPr lIns="91440" tIns="91440" rIns="91440" bIns="91440" anchor="b"/>
          <a:lstStyle>
            <a:lvl1pPr marL="0" indent="0" algn="r">
              <a:buNone/>
              <a:defRPr sz="800"/>
            </a:lvl1pPr>
          </a:lstStyle>
          <a:p>
            <a:r>
              <a:rPr lang="en-US"/>
              <a:t>Click to insert </a:t>
            </a:r>
            <a:br>
              <a:rPr lang="en-US"/>
            </a:br>
            <a:r>
              <a:rPr lang="en-US"/>
              <a:t>material swatch</a:t>
            </a:r>
          </a:p>
        </p:txBody>
      </p:sp>
      <p:sp>
        <p:nvSpPr>
          <p:cNvPr id="23" name="Picture Placeholder 2">
            <a:extLst>
              <a:ext uri="{FF2B5EF4-FFF2-40B4-BE49-F238E27FC236}">
                <a16:creationId xmlns:a16="http://schemas.microsoft.com/office/drawing/2014/main" id="{460466B6-89A3-3D43-847B-AFD49934CD42}"/>
              </a:ext>
            </a:extLst>
          </p:cNvPr>
          <p:cNvSpPr>
            <a:spLocks noGrp="1"/>
          </p:cNvSpPr>
          <p:nvPr>
            <p:ph type="pic" sz="quarter" idx="20" hasCustomPrompt="1"/>
          </p:nvPr>
        </p:nvSpPr>
        <p:spPr>
          <a:xfrm>
            <a:off x="4388885" y="1011866"/>
            <a:ext cx="2887921" cy="2887921"/>
          </a:xfrm>
          <a:solidFill>
            <a:schemeClr val="accent5">
              <a:lumMod val="60000"/>
              <a:lumOff val="40000"/>
            </a:schemeClr>
          </a:solidFill>
        </p:spPr>
        <p:txBody>
          <a:bodyPr lIns="91440" tIns="91440" rIns="91440" bIns="91440" anchor="t"/>
          <a:lstStyle>
            <a:lvl1pPr marL="0" indent="0" algn="l">
              <a:buNone/>
              <a:defRPr sz="800"/>
            </a:lvl1pPr>
          </a:lstStyle>
          <a:p>
            <a:r>
              <a:rPr lang="en-US"/>
              <a:t>Click to insert </a:t>
            </a:r>
            <a:br>
              <a:rPr lang="en-US"/>
            </a:br>
            <a:r>
              <a:rPr lang="en-US"/>
              <a:t>material swatch</a:t>
            </a:r>
          </a:p>
        </p:txBody>
      </p:sp>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3560841" y="1854201"/>
            <a:ext cx="5088663" cy="3816497"/>
          </a:xfrm>
          <a:solidFill>
            <a:schemeClr val="accent5">
              <a:lumMod val="40000"/>
              <a:lumOff val="60000"/>
            </a:schemeClr>
          </a:solidFill>
        </p:spPr>
        <p:txBody>
          <a:bodyPr lIns="91440" tIns="91440" rIns="91440" bIns="91440" anchor="ctr">
            <a:normAutofit/>
          </a:bodyPr>
          <a:lstStyle>
            <a:lvl1pPr marL="0" indent="0" algn="ctr">
              <a:buNone/>
              <a:defRPr sz="800"/>
            </a:lvl1pPr>
          </a:lstStyle>
          <a:p>
            <a:r>
              <a:rPr lang="en-US"/>
              <a:t>Click to insert </a:t>
            </a:r>
            <a:br>
              <a:rPr lang="en-US"/>
            </a:br>
            <a:r>
              <a:rPr lang="en-US"/>
              <a:t>setting concept rendering</a:t>
            </a:r>
          </a:p>
        </p:txBody>
      </p:sp>
      <p:sp>
        <p:nvSpPr>
          <p:cNvPr id="25" name="Picture Placeholder 2">
            <a:extLst>
              <a:ext uri="{FF2B5EF4-FFF2-40B4-BE49-F238E27FC236}">
                <a16:creationId xmlns:a16="http://schemas.microsoft.com/office/drawing/2014/main" id="{3CFCDDE5-D740-3F4C-9052-CBBE900AC27F}"/>
              </a:ext>
            </a:extLst>
          </p:cNvPr>
          <p:cNvSpPr>
            <a:spLocks noGrp="1"/>
          </p:cNvSpPr>
          <p:nvPr>
            <p:ph type="pic" sz="quarter" idx="21" hasCustomPrompt="1"/>
          </p:nvPr>
        </p:nvSpPr>
        <p:spPr>
          <a:xfrm>
            <a:off x="6503772" y="584199"/>
            <a:ext cx="1405925" cy="1874567"/>
          </a:xfrm>
          <a:solidFill>
            <a:schemeClr val="accent5">
              <a:lumMod val="20000"/>
              <a:lumOff val="80000"/>
            </a:schemeClr>
          </a:solidFill>
        </p:spPr>
        <p:txBody>
          <a:bodyPr lIns="91440" tIns="91440" rIns="91440" bIns="91440" anchor="ctr">
            <a:normAutofit/>
          </a:bodyPr>
          <a:lstStyle>
            <a:lvl1pPr marL="0" indent="0" algn="ctr">
              <a:buNone/>
              <a:defRPr sz="800"/>
            </a:lvl1pPr>
          </a:lstStyle>
          <a:p>
            <a:r>
              <a:rPr lang="en-US"/>
              <a:t>Click to insert </a:t>
            </a:r>
            <a:br>
              <a:rPr lang="en-US"/>
            </a:br>
            <a:r>
              <a:rPr lang="en-US"/>
              <a:t>supporting inspirational imagery</a:t>
            </a:r>
          </a:p>
        </p:txBody>
      </p:sp>
      <p:sp>
        <p:nvSpPr>
          <p:cNvPr id="29" name="Picture Placeholder 3">
            <a:extLst>
              <a:ext uri="{FF2B5EF4-FFF2-40B4-BE49-F238E27FC236}">
                <a16:creationId xmlns:a16="http://schemas.microsoft.com/office/drawing/2014/main" id="{7F15CFAD-8F66-704D-BCCA-DA4A7AE1AAB2}"/>
              </a:ext>
            </a:extLst>
          </p:cNvPr>
          <p:cNvSpPr>
            <a:spLocks noGrp="1"/>
          </p:cNvSpPr>
          <p:nvPr>
            <p:ph type="pic" sz="quarter" idx="22" hasCustomPrompt="1"/>
          </p:nvPr>
        </p:nvSpPr>
        <p:spPr>
          <a:xfrm>
            <a:off x="4023729" y="5279521"/>
            <a:ext cx="743712" cy="743712"/>
          </a:xfrm>
          <a:prstGeom prst="ellipse">
            <a:avLst/>
          </a:prstGeom>
          <a:solidFill>
            <a:schemeClr val="accent5">
              <a:lumMod val="20000"/>
              <a:lumOff val="80000"/>
            </a:schemeClr>
          </a:solidFill>
        </p:spPr>
        <p:txBody>
          <a:bodyPr lIns="0" tIns="0" rIns="0" bIns="0" anchor="ctr">
            <a:normAutofit/>
          </a:bodyPr>
          <a:lstStyle>
            <a:lvl1pPr marL="0" indent="0" algn="ctr">
              <a:buNone/>
              <a:defRPr sz="800"/>
            </a:lvl1pPr>
          </a:lstStyle>
          <a:p>
            <a:r>
              <a:rPr lang="en-US"/>
              <a:t>Color Swatch</a:t>
            </a:r>
          </a:p>
        </p:txBody>
      </p:sp>
      <p:sp>
        <p:nvSpPr>
          <p:cNvPr id="30" name="Picture Placeholder 3">
            <a:extLst>
              <a:ext uri="{FF2B5EF4-FFF2-40B4-BE49-F238E27FC236}">
                <a16:creationId xmlns:a16="http://schemas.microsoft.com/office/drawing/2014/main" id="{18071608-1798-1A4D-B28C-917202033FC2}"/>
              </a:ext>
            </a:extLst>
          </p:cNvPr>
          <p:cNvSpPr>
            <a:spLocks noGrp="1"/>
          </p:cNvSpPr>
          <p:nvPr>
            <p:ph type="pic" sz="quarter" idx="23" hasCustomPrompt="1"/>
          </p:nvPr>
        </p:nvSpPr>
        <p:spPr>
          <a:xfrm>
            <a:off x="4847741" y="5279521"/>
            <a:ext cx="743712" cy="743712"/>
          </a:xfrm>
          <a:prstGeom prst="ellipse">
            <a:avLst/>
          </a:prstGeom>
          <a:solidFill>
            <a:schemeClr val="accent5">
              <a:lumMod val="20000"/>
              <a:lumOff val="80000"/>
            </a:schemeClr>
          </a:solidFill>
        </p:spPr>
        <p:txBody>
          <a:bodyPr lIns="0" tIns="0" rIns="0" bIns="0" anchor="ctr">
            <a:normAutofit/>
          </a:bodyPr>
          <a:lstStyle>
            <a:lvl1pPr marL="0" indent="0" algn="ctr">
              <a:buNone/>
              <a:defRPr sz="800"/>
            </a:lvl1pPr>
          </a:lstStyle>
          <a:p>
            <a:r>
              <a:rPr lang="en-US"/>
              <a:t>Color Swatch</a:t>
            </a:r>
          </a:p>
        </p:txBody>
      </p:sp>
      <p:sp>
        <p:nvSpPr>
          <p:cNvPr id="31" name="Picture Placeholder 3">
            <a:extLst>
              <a:ext uri="{FF2B5EF4-FFF2-40B4-BE49-F238E27FC236}">
                <a16:creationId xmlns:a16="http://schemas.microsoft.com/office/drawing/2014/main" id="{813C7F33-0588-6847-907A-E9479D7E2C5B}"/>
              </a:ext>
            </a:extLst>
          </p:cNvPr>
          <p:cNvSpPr>
            <a:spLocks noGrp="1"/>
          </p:cNvSpPr>
          <p:nvPr>
            <p:ph type="pic" sz="quarter" idx="24" hasCustomPrompt="1"/>
          </p:nvPr>
        </p:nvSpPr>
        <p:spPr>
          <a:xfrm>
            <a:off x="5671752" y="5279521"/>
            <a:ext cx="743712" cy="743712"/>
          </a:xfrm>
          <a:prstGeom prst="ellipse">
            <a:avLst/>
          </a:prstGeom>
          <a:solidFill>
            <a:schemeClr val="accent5">
              <a:lumMod val="20000"/>
              <a:lumOff val="80000"/>
            </a:schemeClr>
          </a:solidFill>
        </p:spPr>
        <p:txBody>
          <a:bodyPr lIns="0" tIns="0" rIns="0" bIns="0" anchor="ctr">
            <a:normAutofit/>
          </a:bodyPr>
          <a:lstStyle>
            <a:lvl1pPr marL="0" indent="0" algn="ctr">
              <a:buNone/>
              <a:defRPr sz="800"/>
            </a:lvl1pPr>
          </a:lstStyle>
          <a:p>
            <a:r>
              <a:rPr lang="en-US"/>
              <a:t>Color Swatch</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marL="0" indent="0" algn="r">
              <a:buFont typeface="Arial" panose="020B0604020202020204" pitchFamily="34" charset="0"/>
              <a:buNone/>
            </a:pPr>
            <a:fld id="{47C92A0F-E595-2D4E-B7F1-070328264C17}" type="slidenum">
              <a:rPr lang="en-US" sz="800" smtClean="0">
                <a:solidFill>
                  <a:schemeClr val="tx1"/>
                </a:solidFill>
                <a:latin typeface="Arial" panose="020B0604020202020204" pitchFamily="34" charset="0"/>
                <a:cs typeface="Arial" panose="020B0604020202020204" pitchFamily="34" charset="0"/>
              </a:rPr>
              <a:pPr marL="0" indent="0" algn="r">
                <a:buFont typeface="Arial" panose="020B0604020202020204" pitchFamily="34" charset="0"/>
                <a:buNone/>
              </a:p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pPr marL="0" indent="0">
              <a:buFont typeface="Arial" panose="020B0604020202020204" pitchFamily="34" charset="0"/>
              <a:buNone/>
            </a:pPr>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marL="0" indent="0" algn="l">
              <a:buFont typeface="Arial" panose="020B0604020202020204" pitchFamily="34" charset="0"/>
              <a:buNone/>
              <a:defRPr sz="800">
                <a:solidFill>
                  <a:schemeClr val="tx1"/>
                </a:solidFill>
              </a:defRPr>
            </a:lvl1pPr>
          </a:lstStyle>
          <a:p>
            <a:endParaRPr lang="en-US"/>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21" name="Text Placeholder 83">
            <a:extLst>
              <a:ext uri="{FF2B5EF4-FFF2-40B4-BE49-F238E27FC236}">
                <a16:creationId xmlns:a16="http://schemas.microsoft.com/office/drawing/2014/main" id="{7E07FF14-B16E-7641-878E-DCE9CB764802}"/>
              </a:ext>
            </a:extLst>
          </p:cNvPr>
          <p:cNvSpPr>
            <a:spLocks noGrp="1"/>
          </p:cNvSpPr>
          <p:nvPr>
            <p:ph type="body" sz="quarter" idx="28" hasCustomPrompt="1"/>
          </p:nvPr>
        </p:nvSpPr>
        <p:spPr>
          <a:xfrm>
            <a:off x="2332059" y="5410031"/>
            <a:ext cx="1382135" cy="897636"/>
          </a:xfrm>
        </p:spPr>
        <p:txBody>
          <a:bodyPr lIns="0" tIns="0" rIns="0" bIns="0" anchor="b">
            <a:noAutofit/>
          </a:bodyPr>
          <a:lstStyle>
            <a:lvl1pPr marL="0" indent="0" algn="r">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6" name="Text Placeholder 83">
            <a:extLst>
              <a:ext uri="{FF2B5EF4-FFF2-40B4-BE49-F238E27FC236}">
                <a16:creationId xmlns:a16="http://schemas.microsoft.com/office/drawing/2014/main" id="{47C4773A-E4F1-B748-AC81-353CCA74A708}"/>
              </a:ext>
            </a:extLst>
          </p:cNvPr>
          <p:cNvSpPr>
            <a:spLocks noGrp="1"/>
          </p:cNvSpPr>
          <p:nvPr>
            <p:ph type="body" sz="quarter" idx="29" hasCustomPrompt="1"/>
          </p:nvPr>
        </p:nvSpPr>
        <p:spPr>
          <a:xfrm>
            <a:off x="1176438" y="2141441"/>
            <a:ext cx="1382135" cy="897636"/>
          </a:xfrm>
        </p:spPr>
        <p:txBody>
          <a:bodyPr lIns="0" tIns="0" rIns="0" bIns="0" anchor="t">
            <a:noAutofit/>
          </a:bodyPr>
          <a:lstStyle>
            <a:lvl1pPr marL="0" indent="0" algn="r">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8" name="Text Placeholder 83">
            <a:extLst>
              <a:ext uri="{FF2B5EF4-FFF2-40B4-BE49-F238E27FC236}">
                <a16:creationId xmlns:a16="http://schemas.microsoft.com/office/drawing/2014/main" id="{84123108-1EC4-1F47-AED2-C70B84A3F088}"/>
              </a:ext>
            </a:extLst>
          </p:cNvPr>
          <p:cNvSpPr>
            <a:spLocks noGrp="1"/>
          </p:cNvSpPr>
          <p:nvPr>
            <p:ph type="body" sz="quarter" idx="30" hasCustomPrompt="1"/>
          </p:nvPr>
        </p:nvSpPr>
        <p:spPr>
          <a:xfrm>
            <a:off x="9615846" y="1464734"/>
            <a:ext cx="1382135" cy="796036"/>
          </a:xfrm>
        </p:spPr>
        <p:txBody>
          <a:bodyPr lIns="0" tIns="0" rIns="0" bIns="0" anchor="t">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40" name="Text Placeholder 83">
            <a:extLst>
              <a:ext uri="{FF2B5EF4-FFF2-40B4-BE49-F238E27FC236}">
                <a16:creationId xmlns:a16="http://schemas.microsoft.com/office/drawing/2014/main" id="{4137A2E6-B503-AD42-AC7F-9E8CA78B26F5}"/>
              </a:ext>
            </a:extLst>
          </p:cNvPr>
          <p:cNvSpPr>
            <a:spLocks noGrp="1"/>
          </p:cNvSpPr>
          <p:nvPr>
            <p:ph type="body" sz="quarter" idx="31" hasCustomPrompt="1"/>
          </p:nvPr>
        </p:nvSpPr>
        <p:spPr>
          <a:xfrm>
            <a:off x="2712997" y="990601"/>
            <a:ext cx="1382135" cy="897636"/>
          </a:xfrm>
        </p:spPr>
        <p:txBody>
          <a:bodyPr lIns="0" tIns="0" rIns="0" bIns="0" anchor="t">
            <a:noAutofit/>
          </a:bodyPr>
          <a:lstStyle>
            <a:lvl1pPr marL="0" indent="0" algn="r">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68346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roblem Areas">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4" name="Picture Placeholder 3">
            <a:extLst>
              <a:ext uri="{FF2B5EF4-FFF2-40B4-BE49-F238E27FC236}">
                <a16:creationId xmlns:a16="http://schemas.microsoft.com/office/drawing/2014/main" id="{819C921B-8F14-D148-B870-A3E58AAF036C}"/>
              </a:ext>
            </a:extLst>
          </p:cNvPr>
          <p:cNvSpPr>
            <a:spLocks noGrp="1"/>
          </p:cNvSpPr>
          <p:nvPr>
            <p:ph type="pic" sz="quarter" idx="12" hasCustomPrompt="1"/>
          </p:nvPr>
        </p:nvSpPr>
        <p:spPr>
          <a:xfrm>
            <a:off x="4368800" y="1426464"/>
            <a:ext cx="7315200" cy="3920744"/>
          </a:xfrm>
          <a:solidFill>
            <a:schemeClr val="accent5"/>
          </a:solidFill>
        </p:spPr>
        <p:txBody>
          <a:bodyPr anchor="ctr">
            <a:normAutofit/>
          </a:bodyPr>
          <a:lstStyle>
            <a:lvl1pPr marL="0" indent="0" algn="ctr">
              <a:buNone/>
              <a:defRPr sz="1333"/>
            </a:lvl1pPr>
          </a:lstStyle>
          <a:p>
            <a:r>
              <a:rPr lang="en-US"/>
              <a:t>Insert Application Rendering</a:t>
            </a:r>
          </a:p>
        </p:txBody>
      </p:sp>
      <p:sp>
        <p:nvSpPr>
          <p:cNvPr id="20" name="Text Placeholder 83">
            <a:extLst>
              <a:ext uri="{FF2B5EF4-FFF2-40B4-BE49-F238E27FC236}">
                <a16:creationId xmlns:a16="http://schemas.microsoft.com/office/drawing/2014/main" id="{3A916E2D-635B-F349-8FFC-20018FFC02F9}"/>
              </a:ext>
            </a:extLst>
          </p:cNvPr>
          <p:cNvSpPr>
            <a:spLocks noGrp="1"/>
          </p:cNvSpPr>
          <p:nvPr>
            <p:ph type="body" sz="quarter" idx="24" hasCustomPrompt="1"/>
          </p:nvPr>
        </p:nvSpPr>
        <p:spPr>
          <a:xfrm>
            <a:off x="10118986" y="5172965"/>
            <a:ext cx="1382135" cy="897636"/>
          </a:xfrm>
        </p:spPr>
        <p:txBody>
          <a:bodyPr lIns="0" tIns="0" rIns="0" bIns="0" anchor="b">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2" name="Text Placeholder 83">
            <a:extLst>
              <a:ext uri="{FF2B5EF4-FFF2-40B4-BE49-F238E27FC236}">
                <a16:creationId xmlns:a16="http://schemas.microsoft.com/office/drawing/2014/main" id="{A126295D-098D-F34B-BF43-095734B83F1D}"/>
              </a:ext>
            </a:extLst>
          </p:cNvPr>
          <p:cNvSpPr>
            <a:spLocks noGrp="1"/>
          </p:cNvSpPr>
          <p:nvPr>
            <p:ph type="body" sz="quarter" idx="25" hasCustomPrompt="1"/>
          </p:nvPr>
        </p:nvSpPr>
        <p:spPr>
          <a:xfrm>
            <a:off x="7733793" y="5172965"/>
            <a:ext cx="1382135" cy="897636"/>
          </a:xfrm>
        </p:spPr>
        <p:txBody>
          <a:bodyPr lIns="0" tIns="0" rIns="0" bIns="0" anchor="b">
            <a:noAutofit/>
          </a:bodyPr>
          <a:lstStyle>
            <a:lvl1pPr marL="0" indent="0" algn="r">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4" name="Text Placeholder 83">
            <a:extLst>
              <a:ext uri="{FF2B5EF4-FFF2-40B4-BE49-F238E27FC236}">
                <a16:creationId xmlns:a16="http://schemas.microsoft.com/office/drawing/2014/main" id="{3E9B5E90-270E-F742-A961-58DE841D33E0}"/>
              </a:ext>
            </a:extLst>
          </p:cNvPr>
          <p:cNvSpPr>
            <a:spLocks noGrp="1"/>
          </p:cNvSpPr>
          <p:nvPr>
            <p:ph type="body" sz="quarter" idx="26" hasCustomPrompt="1"/>
          </p:nvPr>
        </p:nvSpPr>
        <p:spPr>
          <a:xfrm>
            <a:off x="5839969" y="5172965"/>
            <a:ext cx="1382135" cy="897636"/>
          </a:xfrm>
        </p:spPr>
        <p:txBody>
          <a:bodyPr lIns="0" tIns="0" rIns="0" bIns="0" anchor="b">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18" name="Text Placeholder 2">
            <a:extLst>
              <a:ext uri="{FF2B5EF4-FFF2-40B4-BE49-F238E27FC236}">
                <a16:creationId xmlns:a16="http://schemas.microsoft.com/office/drawing/2014/main" id="{FE0C393B-C41B-A645-AE73-35280A52EB6D}"/>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35" name="Text Placeholder 4">
            <a:extLst>
              <a:ext uri="{FF2B5EF4-FFF2-40B4-BE49-F238E27FC236}">
                <a16:creationId xmlns:a16="http://schemas.microsoft.com/office/drawing/2014/main" id="{B20B9080-9002-AF4C-9E37-B0B1036094A7}"/>
              </a:ext>
            </a:extLst>
          </p:cNvPr>
          <p:cNvSpPr>
            <a:spLocks noGrp="1"/>
          </p:cNvSpPr>
          <p:nvPr>
            <p:ph type="body" sz="quarter" idx="17" hasCustomPrompt="1"/>
          </p:nvPr>
        </p:nvSpPr>
        <p:spPr>
          <a:xfrm>
            <a:off x="965200" y="2704412"/>
            <a:ext cx="3005589" cy="214957"/>
          </a:xfrm>
        </p:spPr>
        <p:txBody>
          <a:bodyPr lIns="0" tIns="0" rIns="0" bIns="0" numCol="1" spcCol="228600">
            <a:normAutofit/>
          </a:bodyPr>
          <a:lstStyle>
            <a:lvl1pPr marL="0" indent="0">
              <a:lnSpc>
                <a:spcPts val="1600"/>
              </a:lnSpc>
              <a:spcBef>
                <a:spcPts val="0"/>
              </a:spcBef>
              <a:spcAft>
                <a:spcPts val="1000"/>
              </a:spcAft>
              <a:buNone/>
              <a:defRPr sz="1067" b="1"/>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a:solidFill>
                  <a:schemeClr val="tx1"/>
                </a:solidFill>
                <a:ea typeface="Helvetica Neue Light" panose="02000403000000020004" pitchFamily="2" charset="0"/>
              </a:rPr>
              <a:t>Subhead placeholder</a:t>
            </a:r>
          </a:p>
        </p:txBody>
      </p:sp>
      <p:sp>
        <p:nvSpPr>
          <p:cNvPr id="36" name="Text Placeholder 2">
            <a:extLst>
              <a:ext uri="{FF2B5EF4-FFF2-40B4-BE49-F238E27FC236}">
                <a16:creationId xmlns:a16="http://schemas.microsoft.com/office/drawing/2014/main" id="{B2275E57-8E6E-004B-AEB3-71861BA60832}"/>
              </a:ext>
            </a:extLst>
          </p:cNvPr>
          <p:cNvSpPr>
            <a:spLocks noGrp="1"/>
          </p:cNvSpPr>
          <p:nvPr>
            <p:ph type="body" sz="quarter" idx="16" hasCustomPrompt="1"/>
          </p:nvPr>
        </p:nvSpPr>
        <p:spPr>
          <a:xfrm>
            <a:off x="954500" y="1854201"/>
            <a:ext cx="3016289" cy="606571"/>
          </a:xfrm>
        </p:spPr>
        <p:txBody>
          <a:bodyPr lIns="0" tIns="0" rIns="0" bIns="0" anchor="t">
            <a:noAutofit/>
          </a:bodyPr>
          <a:lstStyle>
            <a:lvl1pPr marL="0" indent="0">
              <a:lnSpc>
                <a:spcPct val="80000"/>
              </a:lnSpc>
              <a:spcBef>
                <a:spcPts val="0"/>
              </a:spcBef>
              <a:buNone/>
              <a:defRPr sz="2400">
                <a:solidFill>
                  <a:schemeClr val="tx1"/>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Application title</a:t>
            </a:r>
          </a:p>
          <a:p>
            <a:pPr lvl="0"/>
            <a:r>
              <a:rPr lang="en-US"/>
              <a:t>placeholder</a:t>
            </a:r>
          </a:p>
        </p:txBody>
      </p:sp>
      <p:sp>
        <p:nvSpPr>
          <p:cNvPr id="39" name="Text Placeholder 83">
            <a:extLst>
              <a:ext uri="{FF2B5EF4-FFF2-40B4-BE49-F238E27FC236}">
                <a16:creationId xmlns:a16="http://schemas.microsoft.com/office/drawing/2014/main" id="{BC2DF39E-2658-E442-AFF0-A37442016868}"/>
              </a:ext>
            </a:extLst>
          </p:cNvPr>
          <p:cNvSpPr>
            <a:spLocks noGrp="1"/>
          </p:cNvSpPr>
          <p:nvPr>
            <p:ph type="body" sz="quarter" idx="27" hasCustomPrompt="1"/>
          </p:nvPr>
        </p:nvSpPr>
        <p:spPr>
          <a:xfrm>
            <a:off x="6991179" y="584201"/>
            <a:ext cx="1382135" cy="796036"/>
          </a:xfrm>
        </p:spPr>
        <p:txBody>
          <a:bodyPr lIns="0" tIns="0" rIns="0" bIns="0" anchor="t">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8" name="Text Placeholder 4">
            <a:extLst>
              <a:ext uri="{FF2B5EF4-FFF2-40B4-BE49-F238E27FC236}">
                <a16:creationId xmlns:a16="http://schemas.microsoft.com/office/drawing/2014/main" id="{FB703B8C-C402-2B4A-9337-A3478071FB39}"/>
              </a:ext>
            </a:extLst>
          </p:cNvPr>
          <p:cNvSpPr>
            <a:spLocks noGrp="1"/>
          </p:cNvSpPr>
          <p:nvPr>
            <p:ph type="body" sz="quarter" idx="28" hasCustomPrompt="1"/>
          </p:nvPr>
        </p:nvSpPr>
        <p:spPr>
          <a:xfrm>
            <a:off x="965200" y="2949896"/>
            <a:ext cx="2983219" cy="1088005"/>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32" name="Text Placeholder 4">
            <a:extLst>
              <a:ext uri="{FF2B5EF4-FFF2-40B4-BE49-F238E27FC236}">
                <a16:creationId xmlns:a16="http://schemas.microsoft.com/office/drawing/2014/main" id="{735DE92C-D7F5-EF4E-8C4A-AFD61623B6DB}"/>
              </a:ext>
            </a:extLst>
          </p:cNvPr>
          <p:cNvSpPr>
            <a:spLocks noGrp="1"/>
          </p:cNvSpPr>
          <p:nvPr>
            <p:ph type="body" sz="quarter" idx="29" hasCustomPrompt="1"/>
          </p:nvPr>
        </p:nvSpPr>
        <p:spPr>
          <a:xfrm>
            <a:off x="965200" y="4242732"/>
            <a:ext cx="3005589" cy="214957"/>
          </a:xfrm>
        </p:spPr>
        <p:txBody>
          <a:bodyPr lIns="0" tIns="0" rIns="0" bIns="0" numCol="1" spcCol="228600">
            <a:normAutofit/>
          </a:bodyPr>
          <a:lstStyle>
            <a:lvl1pPr marL="0" indent="0">
              <a:lnSpc>
                <a:spcPts val="1600"/>
              </a:lnSpc>
              <a:spcBef>
                <a:spcPts val="0"/>
              </a:spcBef>
              <a:spcAft>
                <a:spcPts val="1000"/>
              </a:spcAft>
              <a:buNone/>
              <a:defRPr sz="1067" b="1"/>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a:solidFill>
                  <a:schemeClr val="tx1"/>
                </a:solidFill>
                <a:ea typeface="Helvetica Neue Light" panose="02000403000000020004" pitchFamily="2" charset="0"/>
              </a:rPr>
              <a:t>Subhead placeholder</a:t>
            </a:r>
          </a:p>
        </p:txBody>
      </p:sp>
      <p:sp>
        <p:nvSpPr>
          <p:cNvPr id="3" name="Text Placeholder 2">
            <a:extLst>
              <a:ext uri="{FF2B5EF4-FFF2-40B4-BE49-F238E27FC236}">
                <a16:creationId xmlns:a16="http://schemas.microsoft.com/office/drawing/2014/main" id="{4ADE24E1-6A04-4B44-82F3-25E5E24B6DF1}"/>
              </a:ext>
            </a:extLst>
          </p:cNvPr>
          <p:cNvSpPr>
            <a:spLocks noGrp="1"/>
          </p:cNvSpPr>
          <p:nvPr>
            <p:ph type="body" sz="quarter" idx="31" hasCustomPrompt="1"/>
          </p:nvPr>
        </p:nvSpPr>
        <p:spPr>
          <a:xfrm>
            <a:off x="965201" y="4485313"/>
            <a:ext cx="3016775" cy="1577131"/>
          </a:xfrm>
        </p:spPr>
        <p:txBody>
          <a:bodyPr lIns="0" tIns="0" rIns="0" bIns="0"/>
          <a:lstStyle>
            <a:lvl1pPr marL="10583" indent="0">
              <a:lnSpc>
                <a:spcPts val="1600"/>
              </a:lnSpc>
              <a:spcBef>
                <a:spcPts val="0"/>
              </a:spcBef>
              <a:spcAft>
                <a:spcPts val="1000"/>
              </a:spcAft>
              <a:buFont typeface="Arial" panose="020B0604020202020204" pitchFamily="34" charset="0"/>
              <a:buNone/>
              <a:tabLst/>
              <a:defRPr/>
            </a:lvl1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a:t>
            </a:r>
            <a:endParaRPr lang="en-US" sz="1067" spc="0">
              <a:solidFill>
                <a:schemeClr val="tx1"/>
              </a:solidFill>
              <a:ea typeface="Helvetica Neue Light" panose="02000403000000020004" pitchFamily="2" charset="0"/>
            </a:endParaRPr>
          </a:p>
          <a:p>
            <a:pPr>
              <a:lnSpc>
                <a:spcPts val="1200"/>
              </a:lnSpc>
              <a:spcAft>
                <a:spcPts val="750"/>
              </a:spcAft>
            </a:pPr>
            <a:r>
              <a:rPr lang="en-US" sz="1067" spc="0" err="1">
                <a:solidFill>
                  <a:schemeClr val="tx1"/>
                </a:solidFill>
                <a:ea typeface="Helvetica Neue Light" panose="02000403000000020004" pitchFamily="2" charset="0"/>
              </a:rPr>
              <a:t>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Commoluptat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Tree>
    <p:extLst>
      <p:ext uri="{BB962C8B-B14F-4D97-AF65-F5344CB8AC3E}">
        <p14:creationId xmlns:p14="http://schemas.microsoft.com/office/powerpoint/2010/main" val="266363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Problem Areas">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8" name="Text Placeholder 2">
            <a:extLst>
              <a:ext uri="{FF2B5EF4-FFF2-40B4-BE49-F238E27FC236}">
                <a16:creationId xmlns:a16="http://schemas.microsoft.com/office/drawing/2014/main" id="{FE0C393B-C41B-A645-AE73-35280A52EB6D}"/>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35" name="Text Placeholder 4">
            <a:extLst>
              <a:ext uri="{FF2B5EF4-FFF2-40B4-BE49-F238E27FC236}">
                <a16:creationId xmlns:a16="http://schemas.microsoft.com/office/drawing/2014/main" id="{B20B9080-9002-AF4C-9E37-B0B1036094A7}"/>
              </a:ext>
            </a:extLst>
          </p:cNvPr>
          <p:cNvSpPr>
            <a:spLocks noGrp="1"/>
          </p:cNvSpPr>
          <p:nvPr>
            <p:ph type="body" sz="quarter" idx="17" hasCustomPrompt="1"/>
          </p:nvPr>
        </p:nvSpPr>
        <p:spPr>
          <a:xfrm>
            <a:off x="7783102" y="3381590"/>
            <a:ext cx="3005589" cy="214957"/>
          </a:xfrm>
        </p:spPr>
        <p:txBody>
          <a:bodyPr lIns="0" tIns="0" rIns="0" bIns="0" numCol="1" spcCol="228600">
            <a:normAutofit/>
          </a:bodyPr>
          <a:lstStyle>
            <a:lvl1pPr marL="0" indent="0">
              <a:lnSpc>
                <a:spcPts val="1600"/>
              </a:lnSpc>
              <a:spcBef>
                <a:spcPts val="0"/>
              </a:spcBef>
              <a:spcAft>
                <a:spcPts val="1000"/>
              </a:spcAft>
              <a:buNone/>
              <a:defRPr sz="1067" b="1"/>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a:solidFill>
                  <a:schemeClr val="tx1"/>
                </a:solidFill>
                <a:ea typeface="Helvetica Neue Light" panose="02000403000000020004" pitchFamily="2" charset="0"/>
              </a:rPr>
              <a:t>Design Intent</a:t>
            </a:r>
          </a:p>
        </p:txBody>
      </p:sp>
      <p:sp>
        <p:nvSpPr>
          <p:cNvPr id="36" name="Text Placeholder 2">
            <a:extLst>
              <a:ext uri="{FF2B5EF4-FFF2-40B4-BE49-F238E27FC236}">
                <a16:creationId xmlns:a16="http://schemas.microsoft.com/office/drawing/2014/main" id="{B2275E57-8E6E-004B-AEB3-71861BA60832}"/>
              </a:ext>
            </a:extLst>
          </p:cNvPr>
          <p:cNvSpPr>
            <a:spLocks noGrp="1"/>
          </p:cNvSpPr>
          <p:nvPr>
            <p:ph type="body" sz="quarter" idx="16" hasCustomPrompt="1"/>
          </p:nvPr>
        </p:nvSpPr>
        <p:spPr>
          <a:xfrm>
            <a:off x="7772401" y="2531379"/>
            <a:ext cx="3016289" cy="606571"/>
          </a:xfrm>
        </p:spPr>
        <p:txBody>
          <a:bodyPr lIns="0" tIns="0" rIns="0" bIns="0" anchor="t">
            <a:noAutofit/>
          </a:bodyPr>
          <a:lstStyle>
            <a:lvl1pPr marL="0" indent="0">
              <a:lnSpc>
                <a:spcPct val="80000"/>
              </a:lnSpc>
              <a:spcBef>
                <a:spcPts val="0"/>
              </a:spcBef>
              <a:buNone/>
              <a:defRPr sz="2400">
                <a:solidFill>
                  <a:schemeClr val="tx1"/>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Application title</a:t>
            </a:r>
          </a:p>
          <a:p>
            <a:pPr lvl="0"/>
            <a:r>
              <a:rPr lang="en-US"/>
              <a:t>placeholder</a:t>
            </a:r>
          </a:p>
        </p:txBody>
      </p:sp>
      <p:sp>
        <p:nvSpPr>
          <p:cNvPr id="28" name="Text Placeholder 4">
            <a:extLst>
              <a:ext uri="{FF2B5EF4-FFF2-40B4-BE49-F238E27FC236}">
                <a16:creationId xmlns:a16="http://schemas.microsoft.com/office/drawing/2014/main" id="{FB703B8C-C402-2B4A-9337-A3478071FB39}"/>
              </a:ext>
            </a:extLst>
          </p:cNvPr>
          <p:cNvSpPr>
            <a:spLocks noGrp="1"/>
          </p:cNvSpPr>
          <p:nvPr>
            <p:ph type="body" sz="quarter" idx="28" hasCustomPrompt="1"/>
          </p:nvPr>
        </p:nvSpPr>
        <p:spPr>
          <a:xfrm>
            <a:off x="7783101" y="3627074"/>
            <a:ext cx="2983219" cy="1741881"/>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p>
          <a:p>
            <a:pPr>
              <a:lnSpc>
                <a:spcPts val="1200"/>
              </a:lnSpc>
              <a:spcAft>
                <a:spcPts val="750"/>
              </a:spcAft>
            </a:pP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a:p>
            <a:pPr>
              <a:lnSpc>
                <a:spcPts val="1200"/>
              </a:lnSpc>
              <a:spcAft>
                <a:spcPts val="750"/>
              </a:spcAft>
            </a:pPr>
            <a:r>
              <a:rPr lang="en-US" sz="1067" spc="0">
                <a:solidFill>
                  <a:schemeClr val="tx1"/>
                </a:solidFill>
                <a:ea typeface="Helvetica Neue Light" panose="02000403000000020004" pitchFamily="2" charset="0"/>
              </a:rPr>
              <a:t>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endParaRPr lang="en-US" sz="1067" spc="0">
              <a:solidFill>
                <a:schemeClr val="tx1"/>
              </a:solidFill>
              <a:ea typeface="Helvetica Neue Light" panose="02000403000000020004" pitchFamily="2" charset="0"/>
            </a:endParaRPr>
          </a:p>
        </p:txBody>
      </p:sp>
      <p:pic>
        <p:nvPicPr>
          <p:cNvPr id="25" name="Picture 24">
            <a:extLst>
              <a:ext uri="{FF2B5EF4-FFF2-40B4-BE49-F238E27FC236}">
                <a16:creationId xmlns:a16="http://schemas.microsoft.com/office/drawing/2014/main" id="{578F885E-499E-0C49-8E27-2548926F91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87038" y="584200"/>
            <a:ext cx="1117599" cy="1048707"/>
          </a:xfrm>
          <a:prstGeom prst="rect">
            <a:avLst/>
          </a:prstGeom>
        </p:spPr>
      </p:pic>
      <p:sp>
        <p:nvSpPr>
          <p:cNvPr id="26" name="Oval 25">
            <a:extLst>
              <a:ext uri="{FF2B5EF4-FFF2-40B4-BE49-F238E27FC236}">
                <a16:creationId xmlns:a16="http://schemas.microsoft.com/office/drawing/2014/main" id="{85E1B294-E188-B549-BD12-5CD5F21CAE83}"/>
              </a:ext>
            </a:extLst>
          </p:cNvPr>
          <p:cNvSpPr/>
          <p:nvPr userDrawn="1"/>
        </p:nvSpPr>
        <p:spPr>
          <a:xfrm>
            <a:off x="11159858" y="670483"/>
            <a:ext cx="355287" cy="355288"/>
          </a:xfrm>
          <a:prstGeom prst="ellipse">
            <a:avLst/>
          </a:prstGeom>
          <a:solidFill>
            <a:srgbClr val="2140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US" sz="2400"/>
          </a:p>
        </p:txBody>
      </p:sp>
      <p:sp>
        <p:nvSpPr>
          <p:cNvPr id="27" name="Picture Placeholder 3">
            <a:extLst>
              <a:ext uri="{FF2B5EF4-FFF2-40B4-BE49-F238E27FC236}">
                <a16:creationId xmlns:a16="http://schemas.microsoft.com/office/drawing/2014/main" id="{DAF0E002-7973-6445-89B3-C765AE1BFA48}"/>
              </a:ext>
            </a:extLst>
          </p:cNvPr>
          <p:cNvSpPr>
            <a:spLocks noGrp="1"/>
          </p:cNvSpPr>
          <p:nvPr>
            <p:ph type="pic" sz="quarter" idx="12" hasCustomPrompt="1"/>
          </p:nvPr>
        </p:nvSpPr>
        <p:spPr>
          <a:xfrm>
            <a:off x="0" y="1426464"/>
            <a:ext cx="7315200" cy="3920744"/>
          </a:xfrm>
          <a:solidFill>
            <a:schemeClr val="accent5"/>
          </a:solidFill>
        </p:spPr>
        <p:txBody>
          <a:bodyPr anchor="ctr">
            <a:normAutofit/>
          </a:bodyPr>
          <a:lstStyle>
            <a:lvl1pPr marL="0" indent="0" algn="ctr">
              <a:buNone/>
              <a:defRPr sz="1333"/>
            </a:lvl1pPr>
          </a:lstStyle>
          <a:p>
            <a:r>
              <a:rPr lang="en-US"/>
              <a:t>Insert Application Rendering</a:t>
            </a:r>
          </a:p>
        </p:txBody>
      </p:sp>
      <p:sp>
        <p:nvSpPr>
          <p:cNvPr id="29" name="Rectangle 28">
            <a:extLst>
              <a:ext uri="{FF2B5EF4-FFF2-40B4-BE49-F238E27FC236}">
                <a16:creationId xmlns:a16="http://schemas.microsoft.com/office/drawing/2014/main" id="{848E0069-1096-4742-8A2E-7A0D262A310D}"/>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3549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duct Page 3">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cxnSp>
        <p:nvCxnSpPr>
          <p:cNvPr id="42" name="Straight Connector 41">
            <a:extLst>
              <a:ext uri="{FF2B5EF4-FFF2-40B4-BE49-F238E27FC236}">
                <a16:creationId xmlns:a16="http://schemas.microsoft.com/office/drawing/2014/main" id="{399185BD-6B1A-7A49-8847-DA05E947E0B4}"/>
              </a:ext>
            </a:extLst>
          </p:cNvPr>
          <p:cNvCxnSpPr>
            <a:cxnSpLocks/>
          </p:cNvCxnSpPr>
          <p:nvPr/>
        </p:nvCxnSpPr>
        <p:spPr>
          <a:xfrm>
            <a:off x="1986471" y="3290545"/>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CBF39C29-AC61-A34F-A4FE-AB2860DEF208}"/>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B799118-9DD2-BA4F-A832-00010BD0A3A8}"/>
              </a:ext>
            </a:extLst>
          </p:cNvPr>
          <p:cNvSpPr>
            <a:spLocks noGrp="1"/>
          </p:cNvSpPr>
          <p:nvPr userDrawn="1">
            <p:ph type="body" sz="quarter" idx="18" hasCustomPrompt="1"/>
          </p:nvPr>
        </p:nvSpPr>
        <p:spPr>
          <a:xfrm>
            <a:off x="457201" y="1287342"/>
            <a:ext cx="1399020" cy="457569"/>
          </a:xfrm>
        </p:spPr>
        <p:txBody>
          <a:bodyPr lIns="0" tIns="0" rIns="0" bIns="0"/>
          <a:lstStyle>
            <a:lvl3pPr marL="10584" indent="0">
              <a:buNone/>
              <a:tabLst/>
              <a:defRPr/>
            </a:lvl3pPr>
          </a:lstStyle>
          <a:p>
            <a:pPr lvl="2"/>
            <a:r>
              <a:rPr lang="en-US"/>
              <a:t>Category Placeholder</a:t>
            </a:r>
          </a:p>
        </p:txBody>
      </p:sp>
      <p:sp>
        <p:nvSpPr>
          <p:cNvPr id="71" name="Text Placeholder 4">
            <a:extLst>
              <a:ext uri="{FF2B5EF4-FFF2-40B4-BE49-F238E27FC236}">
                <a16:creationId xmlns:a16="http://schemas.microsoft.com/office/drawing/2014/main" id="{8C49F05A-DDFC-2D4C-8848-303C70402E2D}"/>
              </a:ext>
            </a:extLst>
          </p:cNvPr>
          <p:cNvSpPr>
            <a:spLocks noGrp="1"/>
          </p:cNvSpPr>
          <p:nvPr>
            <p:ph type="body" sz="quarter" idx="19" hasCustomPrompt="1"/>
          </p:nvPr>
        </p:nvSpPr>
        <p:spPr>
          <a:xfrm>
            <a:off x="1975143" y="3386589"/>
            <a:ext cx="1860024" cy="145060"/>
          </a:xfrm>
        </p:spPr>
        <p:txBody>
          <a:bodyPr lIns="0" tIns="0" rIns="0" bIns="0">
            <a:normAutofit/>
          </a:bodyPr>
          <a:lstStyle>
            <a:lvl4pPr marL="10584" indent="0">
              <a:buNone/>
              <a:tabLst/>
              <a:defRPr sz="1000" i="1"/>
            </a:lvl4pPr>
          </a:lstStyle>
          <a:p>
            <a:pPr lvl="3"/>
            <a:r>
              <a:rPr lang="en-US"/>
              <a:t>Brand Name</a:t>
            </a:r>
          </a:p>
        </p:txBody>
      </p:sp>
      <p:sp>
        <p:nvSpPr>
          <p:cNvPr id="72" name="Text Placeholder 4">
            <a:extLst>
              <a:ext uri="{FF2B5EF4-FFF2-40B4-BE49-F238E27FC236}">
                <a16:creationId xmlns:a16="http://schemas.microsoft.com/office/drawing/2014/main" id="{56055292-3D59-644D-AFC8-6A0F701D52EE}"/>
              </a:ext>
            </a:extLst>
          </p:cNvPr>
          <p:cNvSpPr>
            <a:spLocks noGrp="1"/>
          </p:cNvSpPr>
          <p:nvPr>
            <p:ph type="body" sz="quarter" idx="20" hasCustomPrompt="1"/>
          </p:nvPr>
        </p:nvSpPr>
        <p:spPr>
          <a:xfrm>
            <a:off x="1975143" y="3537941"/>
            <a:ext cx="1860024" cy="145060"/>
          </a:xfrm>
        </p:spPr>
        <p:txBody>
          <a:bodyPr lIns="0" tIns="0" rIns="0" bIns="0">
            <a:normAutofit/>
          </a:bodyPr>
          <a:lstStyle>
            <a:lvl4pPr marL="10584" indent="0">
              <a:buNone/>
              <a:tabLst/>
              <a:defRPr sz="1000" b="1" i="0"/>
            </a:lvl4pPr>
          </a:lstStyle>
          <a:p>
            <a:pPr lvl="3"/>
            <a:r>
              <a:rPr lang="en-US"/>
              <a:t>Product Name</a:t>
            </a:r>
          </a:p>
        </p:txBody>
      </p:sp>
      <p:sp>
        <p:nvSpPr>
          <p:cNvPr id="73" name="Picture Placeholder 2">
            <a:extLst>
              <a:ext uri="{FF2B5EF4-FFF2-40B4-BE49-F238E27FC236}">
                <a16:creationId xmlns:a16="http://schemas.microsoft.com/office/drawing/2014/main" id="{73CD4BA8-6A00-534C-B5CE-0C1EF2BB55E3}"/>
              </a:ext>
            </a:extLst>
          </p:cNvPr>
          <p:cNvSpPr>
            <a:spLocks noGrp="1"/>
          </p:cNvSpPr>
          <p:nvPr>
            <p:ph type="pic" sz="quarter" idx="21" hasCustomPrompt="1"/>
          </p:nvPr>
        </p:nvSpPr>
        <p:spPr>
          <a:xfrm>
            <a:off x="1981924" y="1301059"/>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74" name="Straight Connector 73">
            <a:extLst>
              <a:ext uri="{FF2B5EF4-FFF2-40B4-BE49-F238E27FC236}">
                <a16:creationId xmlns:a16="http://schemas.microsoft.com/office/drawing/2014/main" id="{461E1177-F9A8-264D-B3F8-8E6BF99CFF62}"/>
              </a:ext>
            </a:extLst>
          </p:cNvPr>
          <p:cNvCxnSpPr>
            <a:cxnSpLocks/>
          </p:cNvCxnSpPr>
          <p:nvPr userDrawn="1"/>
        </p:nvCxnSpPr>
        <p:spPr>
          <a:xfrm>
            <a:off x="3946975" y="3290545"/>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 Placeholder 4">
            <a:extLst>
              <a:ext uri="{FF2B5EF4-FFF2-40B4-BE49-F238E27FC236}">
                <a16:creationId xmlns:a16="http://schemas.microsoft.com/office/drawing/2014/main" id="{2F57404F-F545-AD40-8515-D632F4221EF4}"/>
              </a:ext>
            </a:extLst>
          </p:cNvPr>
          <p:cNvSpPr>
            <a:spLocks noGrp="1"/>
          </p:cNvSpPr>
          <p:nvPr>
            <p:ph type="body" sz="quarter" idx="22" hasCustomPrompt="1"/>
          </p:nvPr>
        </p:nvSpPr>
        <p:spPr>
          <a:xfrm>
            <a:off x="3946975" y="3386589"/>
            <a:ext cx="1860024" cy="145060"/>
          </a:xfrm>
        </p:spPr>
        <p:txBody>
          <a:bodyPr lIns="0" tIns="0" rIns="0" bIns="0">
            <a:normAutofit/>
          </a:bodyPr>
          <a:lstStyle>
            <a:lvl4pPr marL="10584" indent="0">
              <a:buNone/>
              <a:tabLst/>
              <a:defRPr sz="1000" i="1"/>
            </a:lvl4pPr>
          </a:lstStyle>
          <a:p>
            <a:pPr lvl="3"/>
            <a:r>
              <a:rPr lang="en-US"/>
              <a:t>Brand Name</a:t>
            </a:r>
          </a:p>
        </p:txBody>
      </p:sp>
      <p:sp>
        <p:nvSpPr>
          <p:cNvPr id="76" name="Text Placeholder 4">
            <a:extLst>
              <a:ext uri="{FF2B5EF4-FFF2-40B4-BE49-F238E27FC236}">
                <a16:creationId xmlns:a16="http://schemas.microsoft.com/office/drawing/2014/main" id="{57FFF064-9A36-1B4B-A4DD-CC28CB9B50EE}"/>
              </a:ext>
            </a:extLst>
          </p:cNvPr>
          <p:cNvSpPr>
            <a:spLocks noGrp="1"/>
          </p:cNvSpPr>
          <p:nvPr>
            <p:ph type="body" sz="quarter" idx="23" hasCustomPrompt="1"/>
          </p:nvPr>
        </p:nvSpPr>
        <p:spPr>
          <a:xfrm>
            <a:off x="3946975" y="3537941"/>
            <a:ext cx="1860024" cy="145060"/>
          </a:xfrm>
        </p:spPr>
        <p:txBody>
          <a:bodyPr lIns="0" tIns="0" rIns="0" bIns="0">
            <a:normAutofit/>
          </a:bodyPr>
          <a:lstStyle>
            <a:lvl4pPr marL="10584" indent="0">
              <a:buNone/>
              <a:tabLst/>
              <a:defRPr sz="1000" b="1" i="0"/>
            </a:lvl4pPr>
          </a:lstStyle>
          <a:p>
            <a:pPr lvl="3"/>
            <a:r>
              <a:rPr lang="en-US"/>
              <a:t>Product Name</a:t>
            </a:r>
          </a:p>
        </p:txBody>
      </p:sp>
      <p:sp>
        <p:nvSpPr>
          <p:cNvPr id="77" name="Picture Placeholder 2">
            <a:extLst>
              <a:ext uri="{FF2B5EF4-FFF2-40B4-BE49-F238E27FC236}">
                <a16:creationId xmlns:a16="http://schemas.microsoft.com/office/drawing/2014/main" id="{F67F8B81-1ACB-0C46-9621-E130008E8ED8}"/>
              </a:ext>
            </a:extLst>
          </p:cNvPr>
          <p:cNvSpPr>
            <a:spLocks noGrp="1"/>
          </p:cNvSpPr>
          <p:nvPr>
            <p:ph type="pic" sz="quarter" idx="24" hasCustomPrompt="1"/>
          </p:nvPr>
        </p:nvSpPr>
        <p:spPr>
          <a:xfrm>
            <a:off x="3946976" y="1301059"/>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78" name="Straight Connector 77">
            <a:extLst>
              <a:ext uri="{FF2B5EF4-FFF2-40B4-BE49-F238E27FC236}">
                <a16:creationId xmlns:a16="http://schemas.microsoft.com/office/drawing/2014/main" id="{2D3023DE-2410-5143-B59B-21F2C0C9609E}"/>
              </a:ext>
            </a:extLst>
          </p:cNvPr>
          <p:cNvCxnSpPr>
            <a:cxnSpLocks/>
          </p:cNvCxnSpPr>
          <p:nvPr userDrawn="1"/>
        </p:nvCxnSpPr>
        <p:spPr>
          <a:xfrm>
            <a:off x="5912750" y="3290545"/>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 Placeholder 4">
            <a:extLst>
              <a:ext uri="{FF2B5EF4-FFF2-40B4-BE49-F238E27FC236}">
                <a16:creationId xmlns:a16="http://schemas.microsoft.com/office/drawing/2014/main" id="{A96F5F9C-E521-F448-A47D-599DC8DEF954}"/>
              </a:ext>
            </a:extLst>
          </p:cNvPr>
          <p:cNvSpPr>
            <a:spLocks noGrp="1"/>
          </p:cNvSpPr>
          <p:nvPr>
            <p:ph type="body" sz="quarter" idx="25" hasCustomPrompt="1"/>
          </p:nvPr>
        </p:nvSpPr>
        <p:spPr>
          <a:xfrm>
            <a:off x="5912749" y="3386589"/>
            <a:ext cx="1860024" cy="145060"/>
          </a:xfrm>
        </p:spPr>
        <p:txBody>
          <a:bodyPr lIns="0" tIns="0" rIns="0" bIns="0">
            <a:normAutofit/>
          </a:bodyPr>
          <a:lstStyle>
            <a:lvl4pPr marL="10584" indent="0">
              <a:buNone/>
              <a:tabLst/>
              <a:defRPr sz="1000" i="1"/>
            </a:lvl4pPr>
          </a:lstStyle>
          <a:p>
            <a:pPr lvl="3"/>
            <a:r>
              <a:rPr lang="en-US"/>
              <a:t>Brand Name</a:t>
            </a:r>
          </a:p>
        </p:txBody>
      </p:sp>
      <p:sp>
        <p:nvSpPr>
          <p:cNvPr id="80" name="Text Placeholder 4">
            <a:extLst>
              <a:ext uri="{FF2B5EF4-FFF2-40B4-BE49-F238E27FC236}">
                <a16:creationId xmlns:a16="http://schemas.microsoft.com/office/drawing/2014/main" id="{F6B70CDE-4937-1B49-B7F6-54A588DF49DF}"/>
              </a:ext>
            </a:extLst>
          </p:cNvPr>
          <p:cNvSpPr>
            <a:spLocks noGrp="1"/>
          </p:cNvSpPr>
          <p:nvPr>
            <p:ph type="body" sz="quarter" idx="26" hasCustomPrompt="1"/>
          </p:nvPr>
        </p:nvSpPr>
        <p:spPr>
          <a:xfrm>
            <a:off x="5912749" y="3537941"/>
            <a:ext cx="1860024" cy="145060"/>
          </a:xfrm>
        </p:spPr>
        <p:txBody>
          <a:bodyPr lIns="0" tIns="0" rIns="0" bIns="0">
            <a:normAutofit/>
          </a:bodyPr>
          <a:lstStyle>
            <a:lvl4pPr marL="10584" indent="0">
              <a:buNone/>
              <a:tabLst/>
              <a:defRPr sz="1000" b="1" i="0"/>
            </a:lvl4pPr>
          </a:lstStyle>
          <a:p>
            <a:pPr lvl="3"/>
            <a:r>
              <a:rPr lang="en-US"/>
              <a:t>Product Name</a:t>
            </a:r>
          </a:p>
        </p:txBody>
      </p:sp>
      <p:sp>
        <p:nvSpPr>
          <p:cNvPr id="81" name="Picture Placeholder 2">
            <a:extLst>
              <a:ext uri="{FF2B5EF4-FFF2-40B4-BE49-F238E27FC236}">
                <a16:creationId xmlns:a16="http://schemas.microsoft.com/office/drawing/2014/main" id="{C2C82D04-4204-1F45-9E1D-32F1FE08925F}"/>
              </a:ext>
            </a:extLst>
          </p:cNvPr>
          <p:cNvSpPr>
            <a:spLocks noGrp="1"/>
          </p:cNvSpPr>
          <p:nvPr>
            <p:ph type="pic" sz="quarter" idx="27" hasCustomPrompt="1"/>
          </p:nvPr>
        </p:nvSpPr>
        <p:spPr>
          <a:xfrm>
            <a:off x="5912750" y="1301059"/>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82" name="Straight Connector 81">
            <a:extLst>
              <a:ext uri="{FF2B5EF4-FFF2-40B4-BE49-F238E27FC236}">
                <a16:creationId xmlns:a16="http://schemas.microsoft.com/office/drawing/2014/main" id="{B7249869-659C-984A-A41A-D1AE27767507}"/>
              </a:ext>
            </a:extLst>
          </p:cNvPr>
          <p:cNvCxnSpPr>
            <a:cxnSpLocks/>
          </p:cNvCxnSpPr>
          <p:nvPr userDrawn="1"/>
        </p:nvCxnSpPr>
        <p:spPr>
          <a:xfrm>
            <a:off x="7878524" y="3290545"/>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 Placeholder 4">
            <a:extLst>
              <a:ext uri="{FF2B5EF4-FFF2-40B4-BE49-F238E27FC236}">
                <a16:creationId xmlns:a16="http://schemas.microsoft.com/office/drawing/2014/main" id="{1B7887F9-DDF4-F34C-9548-B026A445E8E8}"/>
              </a:ext>
            </a:extLst>
          </p:cNvPr>
          <p:cNvSpPr>
            <a:spLocks noGrp="1"/>
          </p:cNvSpPr>
          <p:nvPr>
            <p:ph type="body" sz="quarter" idx="28" hasCustomPrompt="1"/>
          </p:nvPr>
        </p:nvSpPr>
        <p:spPr>
          <a:xfrm>
            <a:off x="7878524" y="3386589"/>
            <a:ext cx="1860024" cy="145060"/>
          </a:xfrm>
        </p:spPr>
        <p:txBody>
          <a:bodyPr lIns="0" tIns="0" rIns="0" bIns="0">
            <a:normAutofit/>
          </a:bodyPr>
          <a:lstStyle>
            <a:lvl4pPr marL="10584" indent="0">
              <a:buNone/>
              <a:tabLst/>
              <a:defRPr sz="1000" i="1"/>
            </a:lvl4pPr>
          </a:lstStyle>
          <a:p>
            <a:pPr lvl="3"/>
            <a:r>
              <a:rPr lang="en-US"/>
              <a:t>Brand Name</a:t>
            </a:r>
          </a:p>
        </p:txBody>
      </p:sp>
      <p:sp>
        <p:nvSpPr>
          <p:cNvPr id="84" name="Text Placeholder 4">
            <a:extLst>
              <a:ext uri="{FF2B5EF4-FFF2-40B4-BE49-F238E27FC236}">
                <a16:creationId xmlns:a16="http://schemas.microsoft.com/office/drawing/2014/main" id="{A6711E11-C1DA-7042-A282-2898A6E64FBB}"/>
              </a:ext>
            </a:extLst>
          </p:cNvPr>
          <p:cNvSpPr>
            <a:spLocks noGrp="1"/>
          </p:cNvSpPr>
          <p:nvPr>
            <p:ph type="body" sz="quarter" idx="29" hasCustomPrompt="1"/>
          </p:nvPr>
        </p:nvSpPr>
        <p:spPr>
          <a:xfrm>
            <a:off x="7878524" y="3537941"/>
            <a:ext cx="1860024" cy="145060"/>
          </a:xfrm>
        </p:spPr>
        <p:txBody>
          <a:bodyPr lIns="0" tIns="0" rIns="0" bIns="0">
            <a:normAutofit/>
          </a:bodyPr>
          <a:lstStyle>
            <a:lvl4pPr marL="10584" indent="0">
              <a:buNone/>
              <a:tabLst/>
              <a:defRPr sz="1000" b="1" i="0"/>
            </a:lvl4pPr>
          </a:lstStyle>
          <a:p>
            <a:pPr lvl="3"/>
            <a:r>
              <a:rPr lang="en-US"/>
              <a:t>Product Name</a:t>
            </a:r>
          </a:p>
        </p:txBody>
      </p:sp>
      <p:sp>
        <p:nvSpPr>
          <p:cNvPr id="85" name="Picture Placeholder 2">
            <a:extLst>
              <a:ext uri="{FF2B5EF4-FFF2-40B4-BE49-F238E27FC236}">
                <a16:creationId xmlns:a16="http://schemas.microsoft.com/office/drawing/2014/main" id="{91FC5DA9-66DC-FD40-9DF9-364F73EA25E8}"/>
              </a:ext>
            </a:extLst>
          </p:cNvPr>
          <p:cNvSpPr>
            <a:spLocks noGrp="1"/>
          </p:cNvSpPr>
          <p:nvPr>
            <p:ph type="pic" sz="quarter" idx="30" hasCustomPrompt="1"/>
          </p:nvPr>
        </p:nvSpPr>
        <p:spPr>
          <a:xfrm>
            <a:off x="7878525" y="1301059"/>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86" name="Straight Connector 85">
            <a:extLst>
              <a:ext uri="{FF2B5EF4-FFF2-40B4-BE49-F238E27FC236}">
                <a16:creationId xmlns:a16="http://schemas.microsoft.com/office/drawing/2014/main" id="{DFA9FB11-8709-5D43-8B43-A5E4BEE6CFAD}"/>
              </a:ext>
            </a:extLst>
          </p:cNvPr>
          <p:cNvCxnSpPr>
            <a:cxnSpLocks/>
          </p:cNvCxnSpPr>
          <p:nvPr userDrawn="1"/>
        </p:nvCxnSpPr>
        <p:spPr>
          <a:xfrm>
            <a:off x="9844300" y="3290545"/>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 Placeholder 4">
            <a:extLst>
              <a:ext uri="{FF2B5EF4-FFF2-40B4-BE49-F238E27FC236}">
                <a16:creationId xmlns:a16="http://schemas.microsoft.com/office/drawing/2014/main" id="{7D4F49B7-0473-AB47-94BD-270C624CB053}"/>
              </a:ext>
            </a:extLst>
          </p:cNvPr>
          <p:cNvSpPr>
            <a:spLocks noGrp="1"/>
          </p:cNvSpPr>
          <p:nvPr>
            <p:ph type="body" sz="quarter" idx="31" hasCustomPrompt="1"/>
          </p:nvPr>
        </p:nvSpPr>
        <p:spPr>
          <a:xfrm>
            <a:off x="9844300" y="3386589"/>
            <a:ext cx="1860024" cy="145060"/>
          </a:xfrm>
        </p:spPr>
        <p:txBody>
          <a:bodyPr lIns="0" tIns="0" rIns="0" bIns="0">
            <a:normAutofit/>
          </a:bodyPr>
          <a:lstStyle>
            <a:lvl4pPr marL="10584" indent="0">
              <a:buNone/>
              <a:tabLst/>
              <a:defRPr sz="1000" i="1"/>
            </a:lvl4pPr>
          </a:lstStyle>
          <a:p>
            <a:pPr lvl="3"/>
            <a:r>
              <a:rPr lang="en-US"/>
              <a:t>Brand Name</a:t>
            </a:r>
          </a:p>
        </p:txBody>
      </p:sp>
      <p:sp>
        <p:nvSpPr>
          <p:cNvPr id="88" name="Text Placeholder 4">
            <a:extLst>
              <a:ext uri="{FF2B5EF4-FFF2-40B4-BE49-F238E27FC236}">
                <a16:creationId xmlns:a16="http://schemas.microsoft.com/office/drawing/2014/main" id="{FA4930A3-9C19-6B42-B6EE-DC38D7A251D6}"/>
              </a:ext>
            </a:extLst>
          </p:cNvPr>
          <p:cNvSpPr>
            <a:spLocks noGrp="1"/>
          </p:cNvSpPr>
          <p:nvPr>
            <p:ph type="body" sz="quarter" idx="32" hasCustomPrompt="1"/>
          </p:nvPr>
        </p:nvSpPr>
        <p:spPr>
          <a:xfrm>
            <a:off x="9844300" y="3537941"/>
            <a:ext cx="1860024" cy="145060"/>
          </a:xfrm>
        </p:spPr>
        <p:txBody>
          <a:bodyPr lIns="0" tIns="0" rIns="0" bIns="0">
            <a:normAutofit/>
          </a:bodyPr>
          <a:lstStyle>
            <a:lvl4pPr marL="10584" indent="0">
              <a:buNone/>
              <a:tabLst/>
              <a:defRPr sz="1000" b="1" i="0"/>
            </a:lvl4pPr>
          </a:lstStyle>
          <a:p>
            <a:pPr lvl="3"/>
            <a:r>
              <a:rPr lang="en-US"/>
              <a:t>Product Name</a:t>
            </a:r>
          </a:p>
        </p:txBody>
      </p:sp>
      <p:sp>
        <p:nvSpPr>
          <p:cNvPr id="89" name="Picture Placeholder 2">
            <a:extLst>
              <a:ext uri="{FF2B5EF4-FFF2-40B4-BE49-F238E27FC236}">
                <a16:creationId xmlns:a16="http://schemas.microsoft.com/office/drawing/2014/main" id="{7191C5CB-08EA-0042-8895-A4E3ACCE17A8}"/>
              </a:ext>
            </a:extLst>
          </p:cNvPr>
          <p:cNvSpPr>
            <a:spLocks noGrp="1"/>
          </p:cNvSpPr>
          <p:nvPr>
            <p:ph type="pic" sz="quarter" idx="33" hasCustomPrompt="1"/>
          </p:nvPr>
        </p:nvSpPr>
        <p:spPr>
          <a:xfrm>
            <a:off x="9844301" y="1301059"/>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120" name="Straight Connector 119">
            <a:extLst>
              <a:ext uri="{FF2B5EF4-FFF2-40B4-BE49-F238E27FC236}">
                <a16:creationId xmlns:a16="http://schemas.microsoft.com/office/drawing/2014/main" id="{B59DD832-ACDF-9D4C-9C5A-EA1B3C1C697F}"/>
              </a:ext>
            </a:extLst>
          </p:cNvPr>
          <p:cNvCxnSpPr>
            <a:cxnSpLocks/>
          </p:cNvCxnSpPr>
          <p:nvPr userDrawn="1"/>
        </p:nvCxnSpPr>
        <p:spPr>
          <a:xfrm>
            <a:off x="1986471" y="5862319"/>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Text Placeholder 4">
            <a:extLst>
              <a:ext uri="{FF2B5EF4-FFF2-40B4-BE49-F238E27FC236}">
                <a16:creationId xmlns:a16="http://schemas.microsoft.com/office/drawing/2014/main" id="{AFC34676-0421-E346-9DEC-66D4A23D038C}"/>
              </a:ext>
            </a:extLst>
          </p:cNvPr>
          <p:cNvSpPr>
            <a:spLocks noGrp="1"/>
          </p:cNvSpPr>
          <p:nvPr>
            <p:ph type="body" sz="quarter" idx="34" hasCustomPrompt="1"/>
          </p:nvPr>
        </p:nvSpPr>
        <p:spPr>
          <a:xfrm>
            <a:off x="1975143" y="5958362"/>
            <a:ext cx="1860024" cy="145060"/>
          </a:xfrm>
        </p:spPr>
        <p:txBody>
          <a:bodyPr lIns="0" tIns="0" rIns="0" bIns="0">
            <a:normAutofit/>
          </a:bodyPr>
          <a:lstStyle>
            <a:lvl4pPr marL="10584" indent="0">
              <a:buNone/>
              <a:tabLst/>
              <a:defRPr sz="1000" i="1"/>
            </a:lvl4pPr>
          </a:lstStyle>
          <a:p>
            <a:pPr lvl="3"/>
            <a:r>
              <a:rPr lang="en-US"/>
              <a:t>Brand Name</a:t>
            </a:r>
          </a:p>
        </p:txBody>
      </p:sp>
      <p:sp>
        <p:nvSpPr>
          <p:cNvPr id="122" name="Text Placeholder 4">
            <a:extLst>
              <a:ext uri="{FF2B5EF4-FFF2-40B4-BE49-F238E27FC236}">
                <a16:creationId xmlns:a16="http://schemas.microsoft.com/office/drawing/2014/main" id="{A59EDEB9-F734-0441-B679-5FC494E645C5}"/>
              </a:ext>
            </a:extLst>
          </p:cNvPr>
          <p:cNvSpPr>
            <a:spLocks noGrp="1"/>
          </p:cNvSpPr>
          <p:nvPr>
            <p:ph type="body" sz="quarter" idx="35" hasCustomPrompt="1"/>
          </p:nvPr>
        </p:nvSpPr>
        <p:spPr>
          <a:xfrm>
            <a:off x="1975143" y="6109714"/>
            <a:ext cx="1860024" cy="145060"/>
          </a:xfrm>
        </p:spPr>
        <p:txBody>
          <a:bodyPr lIns="0" tIns="0" rIns="0" bIns="0">
            <a:normAutofit/>
          </a:bodyPr>
          <a:lstStyle>
            <a:lvl4pPr marL="10584" indent="0">
              <a:buNone/>
              <a:tabLst/>
              <a:defRPr sz="1000" b="1" i="0"/>
            </a:lvl4pPr>
          </a:lstStyle>
          <a:p>
            <a:pPr lvl="3"/>
            <a:r>
              <a:rPr lang="en-US"/>
              <a:t>Product Name</a:t>
            </a:r>
          </a:p>
        </p:txBody>
      </p:sp>
      <p:sp>
        <p:nvSpPr>
          <p:cNvPr id="123" name="Picture Placeholder 2">
            <a:extLst>
              <a:ext uri="{FF2B5EF4-FFF2-40B4-BE49-F238E27FC236}">
                <a16:creationId xmlns:a16="http://schemas.microsoft.com/office/drawing/2014/main" id="{E15125AD-AEEE-054B-AAF5-EC02B77588D0}"/>
              </a:ext>
            </a:extLst>
          </p:cNvPr>
          <p:cNvSpPr>
            <a:spLocks noGrp="1"/>
          </p:cNvSpPr>
          <p:nvPr>
            <p:ph type="pic" sz="quarter" idx="36" hasCustomPrompt="1"/>
          </p:nvPr>
        </p:nvSpPr>
        <p:spPr>
          <a:xfrm>
            <a:off x="1981924" y="3872832"/>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124" name="Straight Connector 123">
            <a:extLst>
              <a:ext uri="{FF2B5EF4-FFF2-40B4-BE49-F238E27FC236}">
                <a16:creationId xmlns:a16="http://schemas.microsoft.com/office/drawing/2014/main" id="{A7AC4611-9912-3249-B72A-8F76B6F72F39}"/>
              </a:ext>
            </a:extLst>
          </p:cNvPr>
          <p:cNvCxnSpPr>
            <a:cxnSpLocks/>
          </p:cNvCxnSpPr>
          <p:nvPr userDrawn="1"/>
        </p:nvCxnSpPr>
        <p:spPr>
          <a:xfrm>
            <a:off x="3946975" y="5862319"/>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Text Placeholder 4">
            <a:extLst>
              <a:ext uri="{FF2B5EF4-FFF2-40B4-BE49-F238E27FC236}">
                <a16:creationId xmlns:a16="http://schemas.microsoft.com/office/drawing/2014/main" id="{779DA741-939F-3049-8ACC-33DBDA683E20}"/>
              </a:ext>
            </a:extLst>
          </p:cNvPr>
          <p:cNvSpPr>
            <a:spLocks noGrp="1"/>
          </p:cNvSpPr>
          <p:nvPr>
            <p:ph type="body" sz="quarter" idx="37" hasCustomPrompt="1"/>
          </p:nvPr>
        </p:nvSpPr>
        <p:spPr>
          <a:xfrm>
            <a:off x="3946975" y="5958362"/>
            <a:ext cx="1860024" cy="145060"/>
          </a:xfrm>
        </p:spPr>
        <p:txBody>
          <a:bodyPr lIns="0" tIns="0" rIns="0" bIns="0">
            <a:normAutofit/>
          </a:bodyPr>
          <a:lstStyle>
            <a:lvl4pPr marL="10584" indent="0">
              <a:buNone/>
              <a:tabLst/>
              <a:defRPr sz="1000" i="1"/>
            </a:lvl4pPr>
          </a:lstStyle>
          <a:p>
            <a:pPr lvl="3"/>
            <a:r>
              <a:rPr lang="en-US"/>
              <a:t>Brand Name</a:t>
            </a:r>
          </a:p>
        </p:txBody>
      </p:sp>
      <p:sp>
        <p:nvSpPr>
          <p:cNvPr id="126" name="Text Placeholder 4">
            <a:extLst>
              <a:ext uri="{FF2B5EF4-FFF2-40B4-BE49-F238E27FC236}">
                <a16:creationId xmlns:a16="http://schemas.microsoft.com/office/drawing/2014/main" id="{891D9F78-3177-1444-8EBB-9D9DA22F9F23}"/>
              </a:ext>
            </a:extLst>
          </p:cNvPr>
          <p:cNvSpPr>
            <a:spLocks noGrp="1"/>
          </p:cNvSpPr>
          <p:nvPr>
            <p:ph type="body" sz="quarter" idx="38" hasCustomPrompt="1"/>
          </p:nvPr>
        </p:nvSpPr>
        <p:spPr>
          <a:xfrm>
            <a:off x="3946975" y="6109714"/>
            <a:ext cx="1860024" cy="145060"/>
          </a:xfrm>
        </p:spPr>
        <p:txBody>
          <a:bodyPr lIns="0" tIns="0" rIns="0" bIns="0">
            <a:normAutofit/>
          </a:bodyPr>
          <a:lstStyle>
            <a:lvl4pPr marL="10584" indent="0">
              <a:buNone/>
              <a:tabLst/>
              <a:defRPr sz="1000" b="1" i="0"/>
            </a:lvl4pPr>
          </a:lstStyle>
          <a:p>
            <a:pPr lvl="3"/>
            <a:r>
              <a:rPr lang="en-US"/>
              <a:t>Product Name</a:t>
            </a:r>
          </a:p>
        </p:txBody>
      </p:sp>
      <p:sp>
        <p:nvSpPr>
          <p:cNvPr id="127" name="Picture Placeholder 2">
            <a:extLst>
              <a:ext uri="{FF2B5EF4-FFF2-40B4-BE49-F238E27FC236}">
                <a16:creationId xmlns:a16="http://schemas.microsoft.com/office/drawing/2014/main" id="{4336A04B-0E8A-DB4B-9B47-16F9F8D6E0D8}"/>
              </a:ext>
            </a:extLst>
          </p:cNvPr>
          <p:cNvSpPr>
            <a:spLocks noGrp="1"/>
          </p:cNvSpPr>
          <p:nvPr>
            <p:ph type="pic" sz="quarter" idx="39" hasCustomPrompt="1"/>
          </p:nvPr>
        </p:nvSpPr>
        <p:spPr>
          <a:xfrm>
            <a:off x="3946976" y="3872832"/>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128" name="Straight Connector 127">
            <a:extLst>
              <a:ext uri="{FF2B5EF4-FFF2-40B4-BE49-F238E27FC236}">
                <a16:creationId xmlns:a16="http://schemas.microsoft.com/office/drawing/2014/main" id="{C5C9F417-FC5A-6347-928D-C5AD828D566F}"/>
              </a:ext>
            </a:extLst>
          </p:cNvPr>
          <p:cNvCxnSpPr>
            <a:cxnSpLocks/>
          </p:cNvCxnSpPr>
          <p:nvPr userDrawn="1"/>
        </p:nvCxnSpPr>
        <p:spPr>
          <a:xfrm>
            <a:off x="5912750" y="5862319"/>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Text Placeholder 4">
            <a:extLst>
              <a:ext uri="{FF2B5EF4-FFF2-40B4-BE49-F238E27FC236}">
                <a16:creationId xmlns:a16="http://schemas.microsoft.com/office/drawing/2014/main" id="{E45FC1A2-F9E6-D146-83BA-39A5BB9BF2E0}"/>
              </a:ext>
            </a:extLst>
          </p:cNvPr>
          <p:cNvSpPr>
            <a:spLocks noGrp="1"/>
          </p:cNvSpPr>
          <p:nvPr>
            <p:ph type="body" sz="quarter" idx="40" hasCustomPrompt="1"/>
          </p:nvPr>
        </p:nvSpPr>
        <p:spPr>
          <a:xfrm>
            <a:off x="5912749" y="5958362"/>
            <a:ext cx="1860024" cy="145060"/>
          </a:xfrm>
        </p:spPr>
        <p:txBody>
          <a:bodyPr lIns="0" tIns="0" rIns="0" bIns="0">
            <a:normAutofit/>
          </a:bodyPr>
          <a:lstStyle>
            <a:lvl4pPr marL="10584" indent="0">
              <a:buNone/>
              <a:tabLst/>
              <a:defRPr sz="1000" i="1"/>
            </a:lvl4pPr>
          </a:lstStyle>
          <a:p>
            <a:pPr lvl="3"/>
            <a:r>
              <a:rPr lang="en-US"/>
              <a:t>Brand Name</a:t>
            </a:r>
          </a:p>
        </p:txBody>
      </p:sp>
      <p:sp>
        <p:nvSpPr>
          <p:cNvPr id="130" name="Text Placeholder 4">
            <a:extLst>
              <a:ext uri="{FF2B5EF4-FFF2-40B4-BE49-F238E27FC236}">
                <a16:creationId xmlns:a16="http://schemas.microsoft.com/office/drawing/2014/main" id="{AB77CAE2-DB0C-6F43-932E-A1BB62ECF9D9}"/>
              </a:ext>
            </a:extLst>
          </p:cNvPr>
          <p:cNvSpPr>
            <a:spLocks noGrp="1"/>
          </p:cNvSpPr>
          <p:nvPr>
            <p:ph type="body" sz="quarter" idx="41" hasCustomPrompt="1"/>
          </p:nvPr>
        </p:nvSpPr>
        <p:spPr>
          <a:xfrm>
            <a:off x="5912749" y="6109714"/>
            <a:ext cx="1860024" cy="145060"/>
          </a:xfrm>
        </p:spPr>
        <p:txBody>
          <a:bodyPr lIns="0" tIns="0" rIns="0" bIns="0">
            <a:normAutofit/>
          </a:bodyPr>
          <a:lstStyle>
            <a:lvl4pPr marL="10584" indent="0">
              <a:buNone/>
              <a:tabLst/>
              <a:defRPr sz="1000" b="1" i="0"/>
            </a:lvl4pPr>
          </a:lstStyle>
          <a:p>
            <a:pPr lvl="3"/>
            <a:r>
              <a:rPr lang="en-US"/>
              <a:t>Product Name</a:t>
            </a:r>
          </a:p>
        </p:txBody>
      </p:sp>
      <p:sp>
        <p:nvSpPr>
          <p:cNvPr id="131" name="Picture Placeholder 2">
            <a:extLst>
              <a:ext uri="{FF2B5EF4-FFF2-40B4-BE49-F238E27FC236}">
                <a16:creationId xmlns:a16="http://schemas.microsoft.com/office/drawing/2014/main" id="{6547742C-0DB1-F044-9258-6B1D63360187}"/>
              </a:ext>
            </a:extLst>
          </p:cNvPr>
          <p:cNvSpPr>
            <a:spLocks noGrp="1"/>
          </p:cNvSpPr>
          <p:nvPr>
            <p:ph type="pic" sz="quarter" idx="42" hasCustomPrompt="1"/>
          </p:nvPr>
        </p:nvSpPr>
        <p:spPr>
          <a:xfrm>
            <a:off x="5912750" y="3872832"/>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132" name="Straight Connector 131">
            <a:extLst>
              <a:ext uri="{FF2B5EF4-FFF2-40B4-BE49-F238E27FC236}">
                <a16:creationId xmlns:a16="http://schemas.microsoft.com/office/drawing/2014/main" id="{A5A468CA-14A4-964A-A29D-8A9C4BCA28F2}"/>
              </a:ext>
            </a:extLst>
          </p:cNvPr>
          <p:cNvCxnSpPr>
            <a:cxnSpLocks/>
          </p:cNvCxnSpPr>
          <p:nvPr userDrawn="1"/>
        </p:nvCxnSpPr>
        <p:spPr>
          <a:xfrm>
            <a:off x="7878524" y="5862319"/>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 Placeholder 4">
            <a:extLst>
              <a:ext uri="{FF2B5EF4-FFF2-40B4-BE49-F238E27FC236}">
                <a16:creationId xmlns:a16="http://schemas.microsoft.com/office/drawing/2014/main" id="{4C50068C-D0E8-4F40-929A-ABDE16CE12CB}"/>
              </a:ext>
            </a:extLst>
          </p:cNvPr>
          <p:cNvSpPr>
            <a:spLocks noGrp="1"/>
          </p:cNvSpPr>
          <p:nvPr>
            <p:ph type="body" sz="quarter" idx="43" hasCustomPrompt="1"/>
          </p:nvPr>
        </p:nvSpPr>
        <p:spPr>
          <a:xfrm>
            <a:off x="7878524" y="5958362"/>
            <a:ext cx="1860024" cy="145060"/>
          </a:xfrm>
        </p:spPr>
        <p:txBody>
          <a:bodyPr lIns="0" tIns="0" rIns="0" bIns="0">
            <a:normAutofit/>
          </a:bodyPr>
          <a:lstStyle>
            <a:lvl4pPr marL="10584" indent="0">
              <a:buNone/>
              <a:tabLst/>
              <a:defRPr sz="1000" i="1"/>
            </a:lvl4pPr>
          </a:lstStyle>
          <a:p>
            <a:pPr lvl="3"/>
            <a:r>
              <a:rPr lang="en-US"/>
              <a:t>Brand Name</a:t>
            </a:r>
          </a:p>
        </p:txBody>
      </p:sp>
      <p:sp>
        <p:nvSpPr>
          <p:cNvPr id="134" name="Text Placeholder 4">
            <a:extLst>
              <a:ext uri="{FF2B5EF4-FFF2-40B4-BE49-F238E27FC236}">
                <a16:creationId xmlns:a16="http://schemas.microsoft.com/office/drawing/2014/main" id="{E6B7F405-F0E2-4B4D-BDEC-FFC439C1FD2C}"/>
              </a:ext>
            </a:extLst>
          </p:cNvPr>
          <p:cNvSpPr>
            <a:spLocks noGrp="1"/>
          </p:cNvSpPr>
          <p:nvPr>
            <p:ph type="body" sz="quarter" idx="44" hasCustomPrompt="1"/>
          </p:nvPr>
        </p:nvSpPr>
        <p:spPr>
          <a:xfrm>
            <a:off x="7878524" y="6109714"/>
            <a:ext cx="1860024" cy="145060"/>
          </a:xfrm>
        </p:spPr>
        <p:txBody>
          <a:bodyPr lIns="0" tIns="0" rIns="0" bIns="0">
            <a:normAutofit/>
          </a:bodyPr>
          <a:lstStyle>
            <a:lvl4pPr marL="10584" indent="0">
              <a:buNone/>
              <a:tabLst/>
              <a:defRPr sz="1000" b="1" i="0"/>
            </a:lvl4pPr>
          </a:lstStyle>
          <a:p>
            <a:pPr lvl="3"/>
            <a:r>
              <a:rPr lang="en-US"/>
              <a:t>Product Name</a:t>
            </a:r>
          </a:p>
        </p:txBody>
      </p:sp>
      <p:sp>
        <p:nvSpPr>
          <p:cNvPr id="135" name="Picture Placeholder 2">
            <a:extLst>
              <a:ext uri="{FF2B5EF4-FFF2-40B4-BE49-F238E27FC236}">
                <a16:creationId xmlns:a16="http://schemas.microsoft.com/office/drawing/2014/main" id="{DAEC2BCB-74B0-FA45-9321-4CB7367C1E3F}"/>
              </a:ext>
            </a:extLst>
          </p:cNvPr>
          <p:cNvSpPr>
            <a:spLocks noGrp="1"/>
          </p:cNvSpPr>
          <p:nvPr>
            <p:ph type="pic" sz="quarter" idx="45" hasCustomPrompt="1"/>
          </p:nvPr>
        </p:nvSpPr>
        <p:spPr>
          <a:xfrm>
            <a:off x="7878525" y="3872832"/>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136" name="Straight Connector 135">
            <a:extLst>
              <a:ext uri="{FF2B5EF4-FFF2-40B4-BE49-F238E27FC236}">
                <a16:creationId xmlns:a16="http://schemas.microsoft.com/office/drawing/2014/main" id="{D4E5D60F-60CE-834D-987B-8A72FDA0261B}"/>
              </a:ext>
            </a:extLst>
          </p:cNvPr>
          <p:cNvCxnSpPr>
            <a:cxnSpLocks/>
          </p:cNvCxnSpPr>
          <p:nvPr userDrawn="1"/>
        </p:nvCxnSpPr>
        <p:spPr>
          <a:xfrm>
            <a:off x="9844300" y="5862319"/>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 Placeholder 4">
            <a:extLst>
              <a:ext uri="{FF2B5EF4-FFF2-40B4-BE49-F238E27FC236}">
                <a16:creationId xmlns:a16="http://schemas.microsoft.com/office/drawing/2014/main" id="{E4F74F3A-CD26-0842-A694-D6BF46F328A3}"/>
              </a:ext>
            </a:extLst>
          </p:cNvPr>
          <p:cNvSpPr>
            <a:spLocks noGrp="1"/>
          </p:cNvSpPr>
          <p:nvPr>
            <p:ph type="body" sz="quarter" idx="46" hasCustomPrompt="1"/>
          </p:nvPr>
        </p:nvSpPr>
        <p:spPr>
          <a:xfrm>
            <a:off x="9844300" y="5958362"/>
            <a:ext cx="1860024" cy="145060"/>
          </a:xfrm>
        </p:spPr>
        <p:txBody>
          <a:bodyPr lIns="0" tIns="0" rIns="0" bIns="0">
            <a:normAutofit/>
          </a:bodyPr>
          <a:lstStyle>
            <a:lvl4pPr marL="10584" indent="0">
              <a:buNone/>
              <a:tabLst/>
              <a:defRPr sz="1000" i="1"/>
            </a:lvl4pPr>
          </a:lstStyle>
          <a:p>
            <a:pPr lvl="3"/>
            <a:r>
              <a:rPr lang="en-US"/>
              <a:t>Brand Name</a:t>
            </a:r>
          </a:p>
        </p:txBody>
      </p:sp>
      <p:sp>
        <p:nvSpPr>
          <p:cNvPr id="138" name="Text Placeholder 4">
            <a:extLst>
              <a:ext uri="{FF2B5EF4-FFF2-40B4-BE49-F238E27FC236}">
                <a16:creationId xmlns:a16="http://schemas.microsoft.com/office/drawing/2014/main" id="{CB728C72-DFFA-9544-A297-4331126A9E0B}"/>
              </a:ext>
            </a:extLst>
          </p:cNvPr>
          <p:cNvSpPr>
            <a:spLocks noGrp="1"/>
          </p:cNvSpPr>
          <p:nvPr>
            <p:ph type="body" sz="quarter" idx="47" hasCustomPrompt="1"/>
          </p:nvPr>
        </p:nvSpPr>
        <p:spPr>
          <a:xfrm>
            <a:off x="9844300" y="6109714"/>
            <a:ext cx="1860024" cy="145060"/>
          </a:xfrm>
        </p:spPr>
        <p:txBody>
          <a:bodyPr lIns="0" tIns="0" rIns="0" bIns="0">
            <a:normAutofit/>
          </a:bodyPr>
          <a:lstStyle>
            <a:lvl4pPr marL="10584" indent="0">
              <a:buNone/>
              <a:tabLst/>
              <a:defRPr sz="1000" b="1" i="0"/>
            </a:lvl4pPr>
          </a:lstStyle>
          <a:p>
            <a:pPr lvl="3"/>
            <a:r>
              <a:rPr lang="en-US"/>
              <a:t>Product Name</a:t>
            </a:r>
          </a:p>
        </p:txBody>
      </p:sp>
      <p:sp>
        <p:nvSpPr>
          <p:cNvPr id="139" name="Picture Placeholder 2">
            <a:extLst>
              <a:ext uri="{FF2B5EF4-FFF2-40B4-BE49-F238E27FC236}">
                <a16:creationId xmlns:a16="http://schemas.microsoft.com/office/drawing/2014/main" id="{548F3DF5-C199-824D-9F1A-3CB44F93F9D6}"/>
              </a:ext>
            </a:extLst>
          </p:cNvPr>
          <p:cNvSpPr>
            <a:spLocks noGrp="1"/>
          </p:cNvSpPr>
          <p:nvPr>
            <p:ph type="pic" sz="quarter" idx="48" hasCustomPrompt="1"/>
          </p:nvPr>
        </p:nvSpPr>
        <p:spPr>
          <a:xfrm>
            <a:off x="9844301" y="3872832"/>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sp>
        <p:nvSpPr>
          <p:cNvPr id="141" name="Text Placeholder 2">
            <a:extLst>
              <a:ext uri="{FF2B5EF4-FFF2-40B4-BE49-F238E27FC236}">
                <a16:creationId xmlns:a16="http://schemas.microsoft.com/office/drawing/2014/main" id="{FAE9658F-815B-8742-B3C1-AC57F34B6540}"/>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3881745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oodboard 2">
    <p:bg>
      <p:bgPr>
        <a:solidFill>
          <a:schemeClr val="bg1"/>
        </a:solidFill>
        <a:effectLst/>
      </p:bgPr>
    </p:bg>
    <p:spTree>
      <p:nvGrpSpPr>
        <p:cNvPr id="1" name=""/>
        <p:cNvGrpSpPr/>
        <p:nvPr/>
      </p:nvGrpSpPr>
      <p:grpSpPr>
        <a:xfrm>
          <a:off x="0" y="0"/>
          <a:ext cx="0" cy="0"/>
          <a:chOff x="0" y="0"/>
          <a:chExt cx="0" cy="0"/>
        </a:xfrm>
      </p:grpSpPr>
      <p:sp>
        <p:nvSpPr>
          <p:cNvPr id="101" name="Picture Placeholder 2">
            <a:extLst>
              <a:ext uri="{FF2B5EF4-FFF2-40B4-BE49-F238E27FC236}">
                <a16:creationId xmlns:a16="http://schemas.microsoft.com/office/drawing/2014/main" id="{00731234-6C88-784A-99C2-D94CCD696A79}"/>
              </a:ext>
            </a:extLst>
          </p:cNvPr>
          <p:cNvSpPr>
            <a:spLocks noGrp="1"/>
          </p:cNvSpPr>
          <p:nvPr>
            <p:ph type="pic" sz="quarter" idx="46" hasCustomPrompt="1"/>
          </p:nvPr>
        </p:nvSpPr>
        <p:spPr>
          <a:xfrm>
            <a:off x="10138981" y="1386533"/>
            <a:ext cx="949348" cy="949348"/>
          </a:xfrm>
          <a:solidFill>
            <a:schemeClr val="accent5"/>
          </a:solidFill>
        </p:spPr>
        <p:txBody>
          <a:bodyPr lIns="27432" tIns="27432" rIns="27432" bIns="27432" anchor="t">
            <a:normAutofit/>
          </a:bodyPr>
          <a:lstStyle>
            <a:lvl1pPr marL="0" indent="0" algn="r">
              <a:buNone/>
              <a:defRPr sz="400"/>
            </a:lvl1pPr>
          </a:lstStyle>
          <a:p>
            <a:r>
              <a:rPr lang="en-US"/>
              <a:t>Click to insert </a:t>
            </a:r>
            <a:br>
              <a:rPr lang="en-US"/>
            </a:br>
            <a:r>
              <a:rPr lang="en-US"/>
              <a:t>material swatch</a:t>
            </a:r>
          </a:p>
        </p:txBody>
      </p:sp>
      <p:sp>
        <p:nvSpPr>
          <p:cNvPr id="100" name="Picture Placeholder 2">
            <a:extLst>
              <a:ext uri="{FF2B5EF4-FFF2-40B4-BE49-F238E27FC236}">
                <a16:creationId xmlns:a16="http://schemas.microsoft.com/office/drawing/2014/main" id="{06EDCDF4-4816-A14C-AC95-B2954D34F440}"/>
              </a:ext>
            </a:extLst>
          </p:cNvPr>
          <p:cNvSpPr>
            <a:spLocks noGrp="1"/>
          </p:cNvSpPr>
          <p:nvPr>
            <p:ph type="pic" sz="quarter" idx="45" hasCustomPrompt="1"/>
          </p:nvPr>
        </p:nvSpPr>
        <p:spPr>
          <a:xfrm>
            <a:off x="8026400" y="2243667"/>
            <a:ext cx="1236133" cy="1236133"/>
          </a:xfrm>
          <a:solidFill>
            <a:schemeClr val="accent5"/>
          </a:solidFill>
        </p:spPr>
        <p:txBody>
          <a:bodyPr lIns="27432" tIns="27432" rIns="27432" bIns="27432" anchor="b">
            <a:normAutofit/>
          </a:bodyPr>
          <a:lstStyle>
            <a:lvl1pPr marL="0" indent="0" algn="l">
              <a:buNone/>
              <a:defRPr sz="400"/>
            </a:lvl1pPr>
          </a:lstStyle>
          <a:p>
            <a:r>
              <a:rPr lang="en-US"/>
              <a:t>Click to insert </a:t>
            </a:r>
            <a:br>
              <a:rPr lang="en-US"/>
            </a:br>
            <a:r>
              <a:rPr lang="en-US"/>
              <a:t>material swatch</a:t>
            </a:r>
          </a:p>
        </p:txBody>
      </p:sp>
      <p:sp>
        <p:nvSpPr>
          <p:cNvPr id="95" name="Picture Placeholder 2">
            <a:extLst>
              <a:ext uri="{FF2B5EF4-FFF2-40B4-BE49-F238E27FC236}">
                <a16:creationId xmlns:a16="http://schemas.microsoft.com/office/drawing/2014/main" id="{2DEDB44C-A40C-B948-BE82-B6ED27439E04}"/>
              </a:ext>
            </a:extLst>
          </p:cNvPr>
          <p:cNvSpPr>
            <a:spLocks noGrp="1"/>
          </p:cNvSpPr>
          <p:nvPr>
            <p:ph type="pic" sz="quarter" idx="43" hasCustomPrompt="1"/>
          </p:nvPr>
        </p:nvSpPr>
        <p:spPr>
          <a:xfrm>
            <a:off x="6015420" y="1193800"/>
            <a:ext cx="1236133" cy="1236133"/>
          </a:xfrm>
          <a:solidFill>
            <a:schemeClr val="accent5"/>
          </a:solidFill>
        </p:spPr>
        <p:txBody>
          <a:bodyPr lIns="27432" tIns="27432" rIns="27432" bIns="27432" anchor="t">
            <a:normAutofit/>
          </a:bodyPr>
          <a:lstStyle>
            <a:lvl1pPr marL="0" indent="0" algn="r">
              <a:buNone/>
              <a:defRPr sz="400"/>
            </a:lvl1pPr>
          </a:lstStyle>
          <a:p>
            <a:r>
              <a:rPr lang="en-US"/>
              <a:t>Click to insert </a:t>
            </a:r>
            <a:br>
              <a:rPr lang="en-US"/>
            </a:br>
            <a:r>
              <a:rPr lang="en-US"/>
              <a:t>material swatch</a:t>
            </a:r>
          </a:p>
        </p:txBody>
      </p:sp>
      <p:sp>
        <p:nvSpPr>
          <p:cNvPr id="94" name="Picture Placeholder 2">
            <a:extLst>
              <a:ext uri="{FF2B5EF4-FFF2-40B4-BE49-F238E27FC236}">
                <a16:creationId xmlns:a16="http://schemas.microsoft.com/office/drawing/2014/main" id="{E5A5E882-D77D-0A42-8B45-5B4D7D663868}"/>
              </a:ext>
            </a:extLst>
          </p:cNvPr>
          <p:cNvSpPr>
            <a:spLocks noGrp="1"/>
          </p:cNvSpPr>
          <p:nvPr>
            <p:ph type="pic" sz="quarter" idx="42" hasCustomPrompt="1"/>
          </p:nvPr>
        </p:nvSpPr>
        <p:spPr>
          <a:xfrm>
            <a:off x="4645574" y="1358506"/>
            <a:ext cx="949348" cy="949348"/>
          </a:xfrm>
          <a:solidFill>
            <a:schemeClr val="accent5"/>
          </a:solidFill>
        </p:spPr>
        <p:txBody>
          <a:bodyPr lIns="27432" tIns="27432" rIns="27432" bIns="27432" anchor="t">
            <a:normAutofit/>
          </a:bodyPr>
          <a:lstStyle>
            <a:lvl1pPr marL="0" indent="0" algn="l">
              <a:buNone/>
              <a:defRPr sz="400"/>
            </a:lvl1pPr>
          </a:lstStyle>
          <a:p>
            <a:r>
              <a:rPr lang="en-US"/>
              <a:t>Click to insert </a:t>
            </a:r>
            <a:br>
              <a:rPr lang="en-US"/>
            </a:br>
            <a:r>
              <a:rPr lang="en-US"/>
              <a:t>material swatch</a:t>
            </a:r>
          </a:p>
        </p:txBody>
      </p:sp>
      <p:sp>
        <p:nvSpPr>
          <p:cNvPr id="92" name="Picture Placeholder 2">
            <a:extLst>
              <a:ext uri="{FF2B5EF4-FFF2-40B4-BE49-F238E27FC236}">
                <a16:creationId xmlns:a16="http://schemas.microsoft.com/office/drawing/2014/main" id="{DF875462-3EB7-0049-8E15-3240D81CC63C}"/>
              </a:ext>
            </a:extLst>
          </p:cNvPr>
          <p:cNvSpPr>
            <a:spLocks noGrp="1"/>
          </p:cNvSpPr>
          <p:nvPr>
            <p:ph type="pic" sz="quarter" idx="41" hasCustomPrompt="1"/>
          </p:nvPr>
        </p:nvSpPr>
        <p:spPr>
          <a:xfrm>
            <a:off x="8310181" y="1547137"/>
            <a:ext cx="2171092" cy="1628319"/>
          </a:xfrm>
          <a:solidFill>
            <a:schemeClr val="accent5">
              <a:lumMod val="60000"/>
              <a:lumOff val="4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setting concept rendering</a:t>
            </a:r>
          </a:p>
        </p:txBody>
      </p:sp>
      <p:sp>
        <p:nvSpPr>
          <p:cNvPr id="91" name="Picture Placeholder 2">
            <a:extLst>
              <a:ext uri="{FF2B5EF4-FFF2-40B4-BE49-F238E27FC236}">
                <a16:creationId xmlns:a16="http://schemas.microsoft.com/office/drawing/2014/main" id="{768E48D8-2E2A-1346-8ACE-8848CD36DF22}"/>
              </a:ext>
            </a:extLst>
          </p:cNvPr>
          <p:cNvSpPr>
            <a:spLocks noGrp="1"/>
          </p:cNvSpPr>
          <p:nvPr>
            <p:ph type="pic" sz="quarter" idx="40" hasCustomPrompt="1"/>
          </p:nvPr>
        </p:nvSpPr>
        <p:spPr>
          <a:xfrm>
            <a:off x="4950374" y="1547137"/>
            <a:ext cx="2171092" cy="1628319"/>
          </a:xfrm>
          <a:solidFill>
            <a:schemeClr val="accent5">
              <a:lumMod val="60000"/>
              <a:lumOff val="4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setting concept rendering</a:t>
            </a:r>
          </a:p>
        </p:txBody>
      </p:sp>
      <p:sp>
        <p:nvSpPr>
          <p:cNvPr id="76" name="Picture Placeholder 2">
            <a:extLst>
              <a:ext uri="{FF2B5EF4-FFF2-40B4-BE49-F238E27FC236}">
                <a16:creationId xmlns:a16="http://schemas.microsoft.com/office/drawing/2014/main" id="{38D8F06C-E662-C74D-AA47-316150817E33}"/>
              </a:ext>
            </a:extLst>
          </p:cNvPr>
          <p:cNvSpPr>
            <a:spLocks noGrp="1"/>
          </p:cNvSpPr>
          <p:nvPr>
            <p:ph type="pic" sz="quarter" idx="33" hasCustomPrompt="1"/>
          </p:nvPr>
        </p:nvSpPr>
        <p:spPr>
          <a:xfrm>
            <a:off x="2714650" y="2243667"/>
            <a:ext cx="1236133" cy="1236133"/>
          </a:xfrm>
          <a:solidFill>
            <a:schemeClr val="accent5"/>
          </a:solidFill>
        </p:spPr>
        <p:txBody>
          <a:bodyPr lIns="27432" tIns="27432" rIns="27432" bIns="27432" anchor="b">
            <a:normAutofit/>
          </a:bodyPr>
          <a:lstStyle>
            <a:lvl1pPr marL="0" indent="0" algn="r">
              <a:buNone/>
              <a:defRPr sz="400"/>
            </a:lvl1pPr>
          </a:lstStyle>
          <a:p>
            <a:r>
              <a:rPr lang="en-US"/>
              <a:t>Click to insert </a:t>
            </a:r>
            <a:br>
              <a:rPr lang="en-US"/>
            </a:br>
            <a:r>
              <a:rPr lang="en-US"/>
              <a:t>material swatch</a:t>
            </a:r>
          </a:p>
        </p:txBody>
      </p:sp>
      <p:sp>
        <p:nvSpPr>
          <p:cNvPr id="75" name="Picture Placeholder 2">
            <a:extLst>
              <a:ext uri="{FF2B5EF4-FFF2-40B4-BE49-F238E27FC236}">
                <a16:creationId xmlns:a16="http://schemas.microsoft.com/office/drawing/2014/main" id="{6F77053C-DF9F-5B4D-A9D1-8729E81D5127}"/>
              </a:ext>
            </a:extLst>
          </p:cNvPr>
          <p:cNvSpPr>
            <a:spLocks noGrp="1"/>
          </p:cNvSpPr>
          <p:nvPr>
            <p:ph type="pic" sz="quarter" idx="20" hasCustomPrompt="1"/>
          </p:nvPr>
        </p:nvSpPr>
        <p:spPr>
          <a:xfrm>
            <a:off x="1590653" y="1185334"/>
            <a:ext cx="949348" cy="949348"/>
          </a:xfrm>
          <a:solidFill>
            <a:schemeClr val="accent5"/>
          </a:solidFill>
        </p:spPr>
        <p:txBody>
          <a:bodyPr lIns="27432" tIns="27432" rIns="27432" bIns="27432" anchor="t">
            <a:normAutofit/>
          </a:bodyPr>
          <a:lstStyle>
            <a:lvl1pPr marL="0" indent="0" algn="l">
              <a:buNone/>
              <a:defRPr sz="400"/>
            </a:lvl1pPr>
          </a:lstStyle>
          <a:p>
            <a:r>
              <a:rPr lang="en-US"/>
              <a:t>Click to insert </a:t>
            </a:r>
            <a:br>
              <a:rPr lang="en-US"/>
            </a:br>
            <a:r>
              <a:rPr lang="en-US"/>
              <a:t>material swatch</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24" name="Text Placeholder 83">
            <a:extLst>
              <a:ext uri="{FF2B5EF4-FFF2-40B4-BE49-F238E27FC236}">
                <a16:creationId xmlns:a16="http://schemas.microsoft.com/office/drawing/2014/main" id="{1A9EECDD-5EB9-394A-9A4C-274A84617217}"/>
              </a:ext>
            </a:extLst>
          </p:cNvPr>
          <p:cNvSpPr>
            <a:spLocks noGrp="1"/>
          </p:cNvSpPr>
          <p:nvPr>
            <p:ph type="body" sz="quarter" idx="25" hasCustomPrompt="1"/>
          </p:nvPr>
        </p:nvSpPr>
        <p:spPr>
          <a:xfrm>
            <a:off x="1239795" y="3683001"/>
            <a:ext cx="2439773" cy="296849"/>
          </a:xfrm>
        </p:spPr>
        <p:txBody>
          <a:bodyPr lIns="0" tIns="0" rIns="0" bIns="0" anchor="t">
            <a:noAutofit/>
          </a:bodyPr>
          <a:lstStyle>
            <a:lvl1pPr marL="0" indent="0">
              <a:spcBef>
                <a:spcPts val="0"/>
              </a:spcBef>
              <a:buNone/>
              <a:defRPr sz="1333" b="1">
                <a:solidFill>
                  <a:schemeClr val="tx1"/>
                </a:solidFill>
              </a:defRPr>
            </a:lvl1pPr>
            <a:lvl2pPr>
              <a:defRPr sz="1000" b="1"/>
            </a:lvl2pPr>
            <a:lvl3pPr>
              <a:defRPr sz="1000" b="1"/>
            </a:lvl3pPr>
            <a:lvl4pPr>
              <a:defRPr sz="1000" b="1"/>
            </a:lvl4pPr>
            <a:lvl5pPr>
              <a:defRPr sz="1000" b="1"/>
            </a:lvl5pPr>
          </a:lstStyle>
          <a:p>
            <a:pPr lvl="0"/>
            <a:r>
              <a:rPr lang="en-US"/>
              <a:t>Concept 1 Title</a:t>
            </a:r>
          </a:p>
        </p:txBody>
      </p:sp>
      <p:sp>
        <p:nvSpPr>
          <p:cNvPr id="26" name="Text Placeholder 83">
            <a:extLst>
              <a:ext uri="{FF2B5EF4-FFF2-40B4-BE49-F238E27FC236}">
                <a16:creationId xmlns:a16="http://schemas.microsoft.com/office/drawing/2014/main" id="{B967012A-8523-0441-BF9A-B6914152456D}"/>
              </a:ext>
            </a:extLst>
          </p:cNvPr>
          <p:cNvSpPr>
            <a:spLocks noGrp="1"/>
          </p:cNvSpPr>
          <p:nvPr>
            <p:ph type="body" sz="quarter" idx="26" hasCustomPrompt="1"/>
          </p:nvPr>
        </p:nvSpPr>
        <p:spPr>
          <a:xfrm>
            <a:off x="1239795" y="4042389"/>
            <a:ext cx="2439773" cy="1623136"/>
          </a:xfrm>
        </p:spPr>
        <p:txBody>
          <a:bodyPr lIns="0" tIns="0" rIns="0" bIns="0">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Concept description, main differentiating principles and ideas. Is there a focus on a specific aspect of business issues?</a:t>
            </a:r>
          </a:p>
        </p:txBody>
      </p:sp>
      <p:sp>
        <p:nvSpPr>
          <p:cNvPr id="38" name="Text Placeholder 83">
            <a:extLst>
              <a:ext uri="{FF2B5EF4-FFF2-40B4-BE49-F238E27FC236}">
                <a16:creationId xmlns:a16="http://schemas.microsoft.com/office/drawing/2014/main" id="{8945D425-2621-0D44-8650-C74CE102940F}"/>
              </a:ext>
            </a:extLst>
          </p:cNvPr>
          <p:cNvSpPr>
            <a:spLocks noGrp="1"/>
          </p:cNvSpPr>
          <p:nvPr>
            <p:ph type="body" sz="quarter" idx="27" hasCustomPrompt="1"/>
          </p:nvPr>
        </p:nvSpPr>
        <p:spPr>
          <a:xfrm>
            <a:off x="4648888" y="3683001"/>
            <a:ext cx="2439773" cy="296849"/>
          </a:xfrm>
        </p:spPr>
        <p:txBody>
          <a:bodyPr lIns="0" tIns="0" rIns="0" bIns="0" anchor="t">
            <a:noAutofit/>
          </a:bodyPr>
          <a:lstStyle>
            <a:lvl1pPr marL="0" indent="0">
              <a:spcBef>
                <a:spcPts val="0"/>
              </a:spcBef>
              <a:buNone/>
              <a:defRPr sz="1333" b="1">
                <a:solidFill>
                  <a:schemeClr val="tx1"/>
                </a:solidFill>
              </a:defRPr>
            </a:lvl1pPr>
            <a:lvl2pPr>
              <a:defRPr sz="1000" b="1"/>
            </a:lvl2pPr>
            <a:lvl3pPr>
              <a:defRPr sz="1000" b="1"/>
            </a:lvl3pPr>
            <a:lvl4pPr>
              <a:defRPr sz="1000" b="1"/>
            </a:lvl4pPr>
            <a:lvl5pPr>
              <a:defRPr sz="1000" b="1"/>
            </a:lvl5pPr>
          </a:lstStyle>
          <a:p>
            <a:pPr lvl="0"/>
            <a:r>
              <a:rPr lang="en-US"/>
              <a:t>Concept 1 Title</a:t>
            </a:r>
          </a:p>
        </p:txBody>
      </p:sp>
      <p:sp>
        <p:nvSpPr>
          <p:cNvPr id="39" name="Text Placeholder 83">
            <a:extLst>
              <a:ext uri="{FF2B5EF4-FFF2-40B4-BE49-F238E27FC236}">
                <a16:creationId xmlns:a16="http://schemas.microsoft.com/office/drawing/2014/main" id="{E10D2420-6E36-DC48-880A-063AB93E2423}"/>
              </a:ext>
            </a:extLst>
          </p:cNvPr>
          <p:cNvSpPr>
            <a:spLocks noGrp="1"/>
          </p:cNvSpPr>
          <p:nvPr>
            <p:ph type="body" sz="quarter" idx="28" hasCustomPrompt="1"/>
          </p:nvPr>
        </p:nvSpPr>
        <p:spPr>
          <a:xfrm>
            <a:off x="4648888" y="4042389"/>
            <a:ext cx="2439773" cy="1623136"/>
          </a:xfrm>
        </p:spPr>
        <p:txBody>
          <a:bodyPr lIns="0" tIns="0" rIns="0" bIns="0">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Concept description, main differentiating principles and ideas. Is there a focus on a specific aspect of business issues?</a:t>
            </a:r>
          </a:p>
        </p:txBody>
      </p:sp>
      <p:sp>
        <p:nvSpPr>
          <p:cNvPr id="40" name="Text Placeholder 83">
            <a:extLst>
              <a:ext uri="{FF2B5EF4-FFF2-40B4-BE49-F238E27FC236}">
                <a16:creationId xmlns:a16="http://schemas.microsoft.com/office/drawing/2014/main" id="{CC55FC11-345D-5B4A-A277-5E19E7F84301}"/>
              </a:ext>
            </a:extLst>
          </p:cNvPr>
          <p:cNvSpPr>
            <a:spLocks noGrp="1"/>
          </p:cNvSpPr>
          <p:nvPr>
            <p:ph type="body" sz="quarter" idx="29" hasCustomPrompt="1"/>
          </p:nvPr>
        </p:nvSpPr>
        <p:spPr>
          <a:xfrm>
            <a:off x="8056606" y="3683001"/>
            <a:ext cx="2439773" cy="296849"/>
          </a:xfrm>
        </p:spPr>
        <p:txBody>
          <a:bodyPr lIns="0" tIns="0" rIns="0" bIns="0" anchor="t">
            <a:noAutofit/>
          </a:bodyPr>
          <a:lstStyle>
            <a:lvl1pPr marL="0" indent="0">
              <a:spcBef>
                <a:spcPts val="0"/>
              </a:spcBef>
              <a:buNone/>
              <a:defRPr sz="1333" b="1">
                <a:solidFill>
                  <a:schemeClr val="tx1"/>
                </a:solidFill>
              </a:defRPr>
            </a:lvl1pPr>
            <a:lvl2pPr>
              <a:defRPr sz="1000" b="1"/>
            </a:lvl2pPr>
            <a:lvl3pPr>
              <a:defRPr sz="1000" b="1"/>
            </a:lvl3pPr>
            <a:lvl4pPr>
              <a:defRPr sz="1000" b="1"/>
            </a:lvl4pPr>
            <a:lvl5pPr>
              <a:defRPr sz="1000" b="1"/>
            </a:lvl5pPr>
          </a:lstStyle>
          <a:p>
            <a:pPr lvl="0"/>
            <a:r>
              <a:rPr lang="en-US"/>
              <a:t>Concept 1 Title</a:t>
            </a:r>
          </a:p>
        </p:txBody>
      </p:sp>
      <p:sp>
        <p:nvSpPr>
          <p:cNvPr id="41" name="Text Placeholder 83">
            <a:extLst>
              <a:ext uri="{FF2B5EF4-FFF2-40B4-BE49-F238E27FC236}">
                <a16:creationId xmlns:a16="http://schemas.microsoft.com/office/drawing/2014/main" id="{59C77064-2612-444D-A34E-BFAA71B97EBC}"/>
              </a:ext>
            </a:extLst>
          </p:cNvPr>
          <p:cNvSpPr>
            <a:spLocks noGrp="1"/>
          </p:cNvSpPr>
          <p:nvPr>
            <p:ph type="body" sz="quarter" idx="30" hasCustomPrompt="1"/>
          </p:nvPr>
        </p:nvSpPr>
        <p:spPr>
          <a:xfrm>
            <a:off x="8056606" y="4042389"/>
            <a:ext cx="2439773" cy="1623136"/>
          </a:xfrm>
        </p:spPr>
        <p:txBody>
          <a:bodyPr lIns="0" tIns="0" rIns="0" bIns="0">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Concept description, main differentiating principles and ideas. Is there a focus on a specific aspect of business issues?</a:t>
            </a:r>
          </a:p>
        </p:txBody>
      </p:sp>
      <p:sp>
        <p:nvSpPr>
          <p:cNvPr id="74" name="Picture Placeholder 2">
            <a:extLst>
              <a:ext uri="{FF2B5EF4-FFF2-40B4-BE49-F238E27FC236}">
                <a16:creationId xmlns:a16="http://schemas.microsoft.com/office/drawing/2014/main" id="{11D89A05-2202-E04A-AA20-889861651C80}"/>
              </a:ext>
            </a:extLst>
          </p:cNvPr>
          <p:cNvSpPr>
            <a:spLocks noGrp="1"/>
          </p:cNvSpPr>
          <p:nvPr>
            <p:ph type="pic" sz="quarter" idx="18" hasCustomPrompt="1"/>
          </p:nvPr>
        </p:nvSpPr>
        <p:spPr>
          <a:xfrm>
            <a:off x="1232507" y="1547137"/>
            <a:ext cx="2171092" cy="1628319"/>
          </a:xfrm>
          <a:solidFill>
            <a:schemeClr val="accent5">
              <a:lumMod val="60000"/>
              <a:lumOff val="4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setting concept rendering</a:t>
            </a:r>
          </a:p>
        </p:txBody>
      </p:sp>
      <p:sp>
        <p:nvSpPr>
          <p:cNvPr id="71" name="Picture Placeholder 3">
            <a:extLst>
              <a:ext uri="{FF2B5EF4-FFF2-40B4-BE49-F238E27FC236}">
                <a16:creationId xmlns:a16="http://schemas.microsoft.com/office/drawing/2014/main" id="{864D1235-840F-5A48-9E9B-58E1372D1604}"/>
              </a:ext>
            </a:extLst>
          </p:cNvPr>
          <p:cNvSpPr>
            <a:spLocks noGrp="1"/>
          </p:cNvSpPr>
          <p:nvPr>
            <p:ph type="pic" sz="quarter" idx="22" hasCustomPrompt="1"/>
          </p:nvPr>
        </p:nvSpPr>
        <p:spPr>
          <a:xfrm>
            <a:off x="1432597"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72" name="Picture Placeholder 3">
            <a:extLst>
              <a:ext uri="{FF2B5EF4-FFF2-40B4-BE49-F238E27FC236}">
                <a16:creationId xmlns:a16="http://schemas.microsoft.com/office/drawing/2014/main" id="{58C8EDCC-F732-1845-A475-48631B6B4108}"/>
              </a:ext>
            </a:extLst>
          </p:cNvPr>
          <p:cNvSpPr>
            <a:spLocks noGrp="1"/>
          </p:cNvSpPr>
          <p:nvPr>
            <p:ph type="pic" sz="quarter" idx="31" hasCustomPrompt="1"/>
          </p:nvPr>
        </p:nvSpPr>
        <p:spPr>
          <a:xfrm>
            <a:off x="1776749"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73" name="Picture Placeholder 3">
            <a:extLst>
              <a:ext uri="{FF2B5EF4-FFF2-40B4-BE49-F238E27FC236}">
                <a16:creationId xmlns:a16="http://schemas.microsoft.com/office/drawing/2014/main" id="{59225F4D-D4A2-7744-9C27-EE36FA6D3CDD}"/>
              </a:ext>
            </a:extLst>
          </p:cNvPr>
          <p:cNvSpPr>
            <a:spLocks noGrp="1"/>
          </p:cNvSpPr>
          <p:nvPr>
            <p:ph type="pic" sz="quarter" idx="32" hasCustomPrompt="1"/>
          </p:nvPr>
        </p:nvSpPr>
        <p:spPr>
          <a:xfrm>
            <a:off x="2120900"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78" name="Picture Placeholder 2">
            <a:extLst>
              <a:ext uri="{FF2B5EF4-FFF2-40B4-BE49-F238E27FC236}">
                <a16:creationId xmlns:a16="http://schemas.microsoft.com/office/drawing/2014/main" id="{13A4C60D-C624-C547-941A-F3DC80BFA086}"/>
              </a:ext>
            </a:extLst>
          </p:cNvPr>
          <p:cNvSpPr>
            <a:spLocks noGrp="1"/>
          </p:cNvSpPr>
          <p:nvPr>
            <p:ph type="pic" sz="quarter" idx="21" hasCustomPrompt="1"/>
          </p:nvPr>
        </p:nvSpPr>
        <p:spPr>
          <a:xfrm>
            <a:off x="2482106" y="1007533"/>
            <a:ext cx="565895" cy="754527"/>
          </a:xfrm>
          <a:solidFill>
            <a:schemeClr val="accent5">
              <a:lumMod val="20000"/>
              <a:lumOff val="8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supporting inspirational imagery</a:t>
            </a:r>
          </a:p>
        </p:txBody>
      </p:sp>
      <p:sp>
        <p:nvSpPr>
          <p:cNvPr id="82" name="Picture Placeholder 3">
            <a:extLst>
              <a:ext uri="{FF2B5EF4-FFF2-40B4-BE49-F238E27FC236}">
                <a16:creationId xmlns:a16="http://schemas.microsoft.com/office/drawing/2014/main" id="{C845F8CE-2376-AB40-B6C0-B3F65A6D98E6}"/>
              </a:ext>
            </a:extLst>
          </p:cNvPr>
          <p:cNvSpPr>
            <a:spLocks noGrp="1"/>
          </p:cNvSpPr>
          <p:nvPr>
            <p:ph type="pic" sz="quarter" idx="34" hasCustomPrompt="1"/>
          </p:nvPr>
        </p:nvSpPr>
        <p:spPr>
          <a:xfrm>
            <a:off x="6210801"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83" name="Picture Placeholder 3">
            <a:extLst>
              <a:ext uri="{FF2B5EF4-FFF2-40B4-BE49-F238E27FC236}">
                <a16:creationId xmlns:a16="http://schemas.microsoft.com/office/drawing/2014/main" id="{A9D70CDF-8A8F-DA41-AA7C-59D564A69916}"/>
              </a:ext>
            </a:extLst>
          </p:cNvPr>
          <p:cNvSpPr>
            <a:spLocks noGrp="1"/>
          </p:cNvSpPr>
          <p:nvPr>
            <p:ph type="pic" sz="quarter" idx="35" hasCustomPrompt="1"/>
          </p:nvPr>
        </p:nvSpPr>
        <p:spPr>
          <a:xfrm>
            <a:off x="6554953"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84" name="Picture Placeholder 3">
            <a:extLst>
              <a:ext uri="{FF2B5EF4-FFF2-40B4-BE49-F238E27FC236}">
                <a16:creationId xmlns:a16="http://schemas.microsoft.com/office/drawing/2014/main" id="{141A10F0-2B71-424C-897B-178F38DA7BA1}"/>
              </a:ext>
            </a:extLst>
          </p:cNvPr>
          <p:cNvSpPr>
            <a:spLocks noGrp="1"/>
          </p:cNvSpPr>
          <p:nvPr>
            <p:ph type="pic" sz="quarter" idx="36" hasCustomPrompt="1"/>
          </p:nvPr>
        </p:nvSpPr>
        <p:spPr>
          <a:xfrm>
            <a:off x="6899104"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88" name="Picture Placeholder 3">
            <a:extLst>
              <a:ext uri="{FF2B5EF4-FFF2-40B4-BE49-F238E27FC236}">
                <a16:creationId xmlns:a16="http://schemas.microsoft.com/office/drawing/2014/main" id="{7D0E9499-4A30-2E4C-8438-ABF728727284}"/>
              </a:ext>
            </a:extLst>
          </p:cNvPr>
          <p:cNvSpPr>
            <a:spLocks noGrp="1"/>
          </p:cNvSpPr>
          <p:nvPr>
            <p:ph type="pic" sz="quarter" idx="37" hasCustomPrompt="1"/>
          </p:nvPr>
        </p:nvSpPr>
        <p:spPr>
          <a:xfrm>
            <a:off x="8816551" y="1389993"/>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89" name="Picture Placeholder 3">
            <a:extLst>
              <a:ext uri="{FF2B5EF4-FFF2-40B4-BE49-F238E27FC236}">
                <a16:creationId xmlns:a16="http://schemas.microsoft.com/office/drawing/2014/main" id="{8B100FC5-D76B-B94F-B64C-9525E60BEEEE}"/>
              </a:ext>
            </a:extLst>
          </p:cNvPr>
          <p:cNvSpPr>
            <a:spLocks noGrp="1"/>
          </p:cNvSpPr>
          <p:nvPr>
            <p:ph type="pic" sz="quarter" idx="38" hasCustomPrompt="1"/>
          </p:nvPr>
        </p:nvSpPr>
        <p:spPr>
          <a:xfrm>
            <a:off x="9160703" y="1389993"/>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90" name="Picture Placeholder 3">
            <a:extLst>
              <a:ext uri="{FF2B5EF4-FFF2-40B4-BE49-F238E27FC236}">
                <a16:creationId xmlns:a16="http://schemas.microsoft.com/office/drawing/2014/main" id="{AFFFCA20-3827-9D4C-9515-7139FD90D11D}"/>
              </a:ext>
            </a:extLst>
          </p:cNvPr>
          <p:cNvSpPr>
            <a:spLocks noGrp="1"/>
          </p:cNvSpPr>
          <p:nvPr>
            <p:ph type="pic" sz="quarter" idx="39" hasCustomPrompt="1"/>
          </p:nvPr>
        </p:nvSpPr>
        <p:spPr>
          <a:xfrm>
            <a:off x="9504853" y="1389993"/>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97" name="Picture Placeholder 2">
            <a:extLst>
              <a:ext uri="{FF2B5EF4-FFF2-40B4-BE49-F238E27FC236}">
                <a16:creationId xmlns:a16="http://schemas.microsoft.com/office/drawing/2014/main" id="{E2D331DA-9F14-1A47-AFBA-689738C03A87}"/>
              </a:ext>
            </a:extLst>
          </p:cNvPr>
          <p:cNvSpPr>
            <a:spLocks noGrp="1"/>
          </p:cNvSpPr>
          <p:nvPr>
            <p:ph type="pic" sz="quarter" idx="44" hasCustomPrompt="1"/>
          </p:nvPr>
        </p:nvSpPr>
        <p:spPr>
          <a:xfrm>
            <a:off x="6922814" y="1940034"/>
            <a:ext cx="565895" cy="754527"/>
          </a:xfrm>
          <a:solidFill>
            <a:schemeClr val="accent5">
              <a:lumMod val="20000"/>
              <a:lumOff val="8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supporting inspirational imagery</a:t>
            </a:r>
          </a:p>
        </p:txBody>
      </p:sp>
      <p:sp>
        <p:nvSpPr>
          <p:cNvPr id="103" name="Picture Placeholder 2">
            <a:extLst>
              <a:ext uri="{FF2B5EF4-FFF2-40B4-BE49-F238E27FC236}">
                <a16:creationId xmlns:a16="http://schemas.microsoft.com/office/drawing/2014/main" id="{AB0F96FC-33F2-AD45-9816-B777BE0822AC}"/>
              </a:ext>
            </a:extLst>
          </p:cNvPr>
          <p:cNvSpPr>
            <a:spLocks noGrp="1"/>
          </p:cNvSpPr>
          <p:nvPr>
            <p:ph type="pic" sz="quarter" idx="47" hasCustomPrompt="1"/>
          </p:nvPr>
        </p:nvSpPr>
        <p:spPr>
          <a:xfrm>
            <a:off x="10289629" y="2188778"/>
            <a:ext cx="565895" cy="754527"/>
          </a:xfrm>
          <a:solidFill>
            <a:schemeClr val="accent5">
              <a:lumMod val="20000"/>
              <a:lumOff val="8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supporting inspirational imagery</a:t>
            </a:r>
          </a:p>
        </p:txBody>
      </p:sp>
    </p:spTree>
    <p:extLst>
      <p:ext uri="{BB962C8B-B14F-4D97-AF65-F5344CB8AC3E}">
        <p14:creationId xmlns:p14="http://schemas.microsoft.com/office/powerpoint/2010/main" val="3091930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duct Page 4">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A54F20A-A147-44EB-B2D5-6198E883F9CA}"/>
              </a:ext>
            </a:extLst>
          </p:cNvPr>
          <p:cNvSpPr/>
          <p:nvPr userDrawn="1"/>
        </p:nvSpPr>
        <p:spPr>
          <a:xfrm>
            <a:off x="0" y="0"/>
            <a:ext cx="12192000" cy="1207363"/>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6A7C1C7C-5451-D14B-A747-5481D5D3C853}"/>
              </a:ext>
            </a:extLst>
          </p:cNvPr>
          <p:cNvSpPr>
            <a:spLocks noGrp="1"/>
          </p:cNvSpPr>
          <p:nvPr>
            <p:ph type="body" sz="quarter" idx="16" hasCustomPrompt="1"/>
          </p:nvPr>
        </p:nvSpPr>
        <p:spPr>
          <a:xfrm>
            <a:off x="457201" y="561971"/>
            <a:ext cx="6591856" cy="645392"/>
          </a:xfrm>
        </p:spPr>
        <p:txBody>
          <a:bodyPr lIns="0" tIns="0" rIns="0" bIns="0" anchor="ctr">
            <a:noAutofit/>
          </a:bodyPr>
          <a:lstStyle>
            <a:lvl1pPr marL="0" indent="0">
              <a:lnSpc>
                <a:spcPct val="80000"/>
              </a:lnSpc>
              <a:spcBef>
                <a:spcPts val="0"/>
              </a:spcBef>
              <a:buNone/>
              <a:defRPr sz="2000">
                <a:solidFill>
                  <a:sysClr val="windowText" lastClr="000000"/>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Placeholder</a:t>
            </a:r>
          </a:p>
        </p:txBody>
      </p:sp>
      <p:sp>
        <p:nvSpPr>
          <p:cNvPr id="12" name="Rectangle 11">
            <a:extLst>
              <a:ext uri="{FF2B5EF4-FFF2-40B4-BE49-F238E27FC236}">
                <a16:creationId xmlns:a16="http://schemas.microsoft.com/office/drawing/2014/main" id="{16A11BED-ECF1-4C3D-B3BB-0E1F7E63114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DAF76781-887E-403C-8EF1-EC106EA45A15}"/>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8" name="Rectangle 17">
            <a:extLst>
              <a:ext uri="{FF2B5EF4-FFF2-40B4-BE49-F238E27FC236}">
                <a16:creationId xmlns:a16="http://schemas.microsoft.com/office/drawing/2014/main" id="{BD990A25-B6CC-4C22-A023-58735396C0C1}"/>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8993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roduct Page 4">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1BE207-CD35-E74D-A605-F494E8FF3222}"/>
              </a:ext>
            </a:extLst>
          </p:cNvPr>
          <p:cNvSpPr/>
          <p:nvPr userDrawn="1"/>
        </p:nvSpPr>
        <p:spPr>
          <a:xfrm>
            <a:off x="4368801" y="1"/>
            <a:ext cx="7823200" cy="6857999"/>
          </a:xfrm>
          <a:prstGeom prst="rect">
            <a:avLst/>
          </a:prstGeom>
          <a:solidFill>
            <a:srgbClr val="FC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 Placeholder 2">
            <a:extLst>
              <a:ext uri="{FF2B5EF4-FFF2-40B4-BE49-F238E27FC236}">
                <a16:creationId xmlns:a16="http://schemas.microsoft.com/office/drawing/2014/main" id="{4F1D71B4-C964-B344-8E4F-4B1186D42731}"/>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10" name="Text Placeholder 2">
            <a:extLst>
              <a:ext uri="{FF2B5EF4-FFF2-40B4-BE49-F238E27FC236}">
                <a16:creationId xmlns:a16="http://schemas.microsoft.com/office/drawing/2014/main" id="{6A7C1C7C-5451-D14B-A747-5481D5D3C853}"/>
              </a:ext>
            </a:extLst>
          </p:cNvPr>
          <p:cNvSpPr>
            <a:spLocks noGrp="1"/>
          </p:cNvSpPr>
          <p:nvPr>
            <p:ph type="body" sz="quarter" idx="16" hasCustomPrompt="1"/>
          </p:nvPr>
        </p:nvSpPr>
        <p:spPr>
          <a:xfrm>
            <a:off x="457200" y="1349663"/>
            <a:ext cx="3403600" cy="645392"/>
          </a:xfrm>
        </p:spPr>
        <p:txBody>
          <a:bodyPr lIns="0" tIns="0" rIns="0" bIns="0" anchor="t">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Product Name</a:t>
            </a:r>
          </a:p>
          <a:p>
            <a:pPr lvl="0"/>
            <a:r>
              <a:rPr lang="en-US"/>
              <a:t>Placeholder</a:t>
            </a:r>
          </a:p>
        </p:txBody>
      </p:sp>
      <p:sp>
        <p:nvSpPr>
          <p:cNvPr id="11" name="Text Placeholder 4">
            <a:extLst>
              <a:ext uri="{FF2B5EF4-FFF2-40B4-BE49-F238E27FC236}">
                <a16:creationId xmlns:a16="http://schemas.microsoft.com/office/drawing/2014/main" id="{7FBB55EB-F601-064F-8D60-E243ADC2014F}"/>
              </a:ext>
            </a:extLst>
          </p:cNvPr>
          <p:cNvSpPr>
            <a:spLocks noGrp="1"/>
          </p:cNvSpPr>
          <p:nvPr>
            <p:ph type="body" sz="quarter" idx="17" hasCustomPrompt="1"/>
          </p:nvPr>
        </p:nvSpPr>
        <p:spPr>
          <a:xfrm>
            <a:off x="457200" y="2127707"/>
            <a:ext cx="3403600" cy="70554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sit </a:t>
            </a:r>
            <a:r>
              <a:rPr lang="en-US" sz="1067" spc="0" err="1">
                <a:solidFill>
                  <a:schemeClr val="tx1"/>
                </a:solidFill>
                <a:ea typeface="Helvetica Neue Light" panose="02000403000000020004" pitchFamily="2" charset="0"/>
              </a:rPr>
              <a:t>duman</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colore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spetiums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vendig</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br>
              <a:rPr lang="en-US" sz="1067" spc="0">
                <a:solidFill>
                  <a:schemeClr val="tx1"/>
                </a:solidFill>
                <a:ea typeface="Helvetica Neue Light" panose="02000403000000020004" pitchFamily="2" charset="0"/>
              </a:rPr>
            </a:b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p:txBody>
      </p:sp>
      <p:sp>
        <p:nvSpPr>
          <p:cNvPr id="14" name="Picture Placeholder 2">
            <a:extLst>
              <a:ext uri="{FF2B5EF4-FFF2-40B4-BE49-F238E27FC236}">
                <a16:creationId xmlns:a16="http://schemas.microsoft.com/office/drawing/2014/main" id="{3DF4D268-17AA-E647-9C40-F03DC0E34F5E}"/>
              </a:ext>
            </a:extLst>
          </p:cNvPr>
          <p:cNvSpPr>
            <a:spLocks noGrp="1"/>
          </p:cNvSpPr>
          <p:nvPr>
            <p:ph type="pic" sz="quarter" idx="19" hasCustomPrompt="1"/>
          </p:nvPr>
        </p:nvSpPr>
        <p:spPr>
          <a:xfrm>
            <a:off x="457200" y="3683000"/>
            <a:ext cx="3175000" cy="3175000"/>
          </a:xfrm>
          <a:solidFill>
            <a:schemeClr val="accent5">
              <a:lumMod val="60000"/>
              <a:lumOff val="40000"/>
            </a:schemeClr>
          </a:solidFill>
        </p:spPr>
        <p:txBody>
          <a:bodyPr anchor="ctr"/>
          <a:lstStyle>
            <a:lvl1pPr marL="0" indent="0" algn="ctr">
              <a:buNone/>
              <a:defRPr/>
            </a:lvl1pPr>
          </a:lstStyle>
          <a:p>
            <a:r>
              <a:rPr lang="en-US"/>
              <a:t>Click to insert </a:t>
            </a:r>
            <a:br>
              <a:rPr lang="en-US"/>
            </a:br>
            <a:r>
              <a:rPr lang="en-US"/>
              <a:t>1:1 image</a:t>
            </a:r>
          </a:p>
        </p:txBody>
      </p:sp>
      <p:cxnSp>
        <p:nvCxnSpPr>
          <p:cNvPr id="16" name="Straight Connector 15">
            <a:extLst>
              <a:ext uri="{FF2B5EF4-FFF2-40B4-BE49-F238E27FC236}">
                <a16:creationId xmlns:a16="http://schemas.microsoft.com/office/drawing/2014/main" id="{AED52D9C-BEFD-4147-B18D-D8AE18BBE15E}"/>
              </a:ext>
            </a:extLst>
          </p:cNvPr>
          <p:cNvCxnSpPr>
            <a:cxnSpLocks/>
          </p:cNvCxnSpPr>
          <p:nvPr userDrawn="1"/>
        </p:nvCxnSpPr>
        <p:spPr>
          <a:xfrm>
            <a:off x="9492935" y="3903408"/>
            <a:ext cx="0" cy="247199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icture Placeholder 2">
            <a:extLst>
              <a:ext uri="{FF2B5EF4-FFF2-40B4-BE49-F238E27FC236}">
                <a16:creationId xmlns:a16="http://schemas.microsoft.com/office/drawing/2014/main" id="{4ED9F698-9066-8742-B896-F855F0D74B9E}"/>
              </a:ext>
            </a:extLst>
          </p:cNvPr>
          <p:cNvSpPr>
            <a:spLocks noGrp="1" noChangeAspect="1"/>
          </p:cNvSpPr>
          <p:nvPr>
            <p:ph type="pic" sz="quarter" idx="18" hasCustomPrompt="1"/>
          </p:nvPr>
        </p:nvSpPr>
        <p:spPr>
          <a:xfrm>
            <a:off x="4368800" y="-19051"/>
            <a:ext cx="7823200" cy="3702051"/>
          </a:xfrm>
          <a:solidFill>
            <a:schemeClr val="accent5">
              <a:lumMod val="60000"/>
              <a:lumOff val="40000"/>
            </a:schemeClr>
          </a:solidFill>
        </p:spPr>
        <p:txBody>
          <a:bodyPr anchor="ctr"/>
          <a:lstStyle>
            <a:lvl1pPr marL="0" indent="0" algn="ctr">
              <a:buNone/>
              <a:defRPr/>
            </a:lvl1pPr>
          </a:lstStyle>
          <a:p>
            <a:r>
              <a:rPr lang="en-US"/>
              <a:t>Click to insert image</a:t>
            </a:r>
          </a:p>
        </p:txBody>
      </p:sp>
      <p:sp>
        <p:nvSpPr>
          <p:cNvPr id="24" name="Text Placeholder 22">
            <a:extLst>
              <a:ext uri="{FF2B5EF4-FFF2-40B4-BE49-F238E27FC236}">
                <a16:creationId xmlns:a16="http://schemas.microsoft.com/office/drawing/2014/main" id="{73814EF6-E577-644B-A4C6-B65CEBF0E6C1}"/>
              </a:ext>
            </a:extLst>
          </p:cNvPr>
          <p:cNvSpPr>
            <a:spLocks noGrp="1"/>
          </p:cNvSpPr>
          <p:nvPr>
            <p:ph type="body" sz="quarter" idx="32" hasCustomPrompt="1"/>
          </p:nvPr>
        </p:nvSpPr>
        <p:spPr>
          <a:xfrm>
            <a:off x="4588935" y="4176193"/>
            <a:ext cx="4564899" cy="2199207"/>
          </a:xfrm>
        </p:spPr>
        <p:txBody>
          <a:bodyPr lIns="0" tIns="0" rIns="0" bIns="0" numCol="2" spcCol="228600">
            <a:noAutofit/>
          </a:bodyPr>
          <a:lstStyle>
            <a:lvl5pPr marL="6351" indent="0">
              <a:buFont typeface="Arial" panose="020B0604020202020204" pitchFamily="34" charset="0"/>
              <a:buNone/>
              <a:tabLst/>
              <a:defRPr sz="1200"/>
            </a:lvl5pPr>
          </a:lstStyle>
          <a:p>
            <a:pPr lvl="4"/>
            <a:r>
              <a:rPr lang="en-US"/>
              <a:t>Lorem ipsum sit </a:t>
            </a:r>
            <a:r>
              <a:rPr lang="en-US" err="1"/>
              <a:t>unaem</a:t>
            </a:r>
            <a:r>
              <a:rPr lang="en-US"/>
              <a:t> dolore </a:t>
            </a:r>
            <a:r>
              <a:rPr lang="en-US" err="1"/>
              <a:t>conseceuter</a:t>
            </a:r>
            <a:endParaRPr lang="en-US"/>
          </a:p>
          <a:p>
            <a:pPr lvl="4"/>
            <a:r>
              <a:rPr lang="en-US" err="1"/>
              <a:t>Faccum</a:t>
            </a:r>
            <a:r>
              <a:rPr lang="en-US"/>
              <a:t> </a:t>
            </a:r>
            <a:r>
              <a:rPr lang="en-US" err="1"/>
              <a:t>inciaspici</a:t>
            </a:r>
            <a:r>
              <a:rPr lang="en-US"/>
              <a:t> </a:t>
            </a:r>
            <a:r>
              <a:rPr lang="en-US" err="1"/>
              <a:t>cupistibus</a:t>
            </a:r>
            <a:endParaRPr lang="en-US"/>
          </a:p>
          <a:p>
            <a:pPr lvl="4"/>
            <a:r>
              <a:rPr lang="en-US" err="1"/>
              <a:t>Sitiam</a:t>
            </a:r>
            <a:r>
              <a:rPr lang="en-US"/>
              <a:t> </a:t>
            </a:r>
            <a:r>
              <a:rPr lang="en-US" err="1"/>
              <a:t>temporssimus</a:t>
            </a:r>
            <a:r>
              <a:rPr lang="en-US"/>
              <a:t> </a:t>
            </a:r>
            <a:r>
              <a:rPr lang="en-US" err="1"/>
              <a:t>piiet</a:t>
            </a:r>
            <a:r>
              <a:rPr lang="en-US"/>
              <a:t> </a:t>
            </a:r>
            <a:r>
              <a:rPr lang="en-US" err="1"/>
              <a:t>eius</a:t>
            </a:r>
            <a:r>
              <a:rPr lang="en-US"/>
              <a:t>, </a:t>
            </a:r>
            <a:r>
              <a:rPr lang="en-US" err="1"/>
              <a:t>impeietn</a:t>
            </a:r>
            <a:r>
              <a:rPr lang="en-US"/>
              <a:t> et rare </a:t>
            </a:r>
            <a:r>
              <a:rPr lang="en-US" err="1"/>
              <a:t>autus</a:t>
            </a:r>
            <a:r>
              <a:rPr lang="en-US"/>
              <a:t> </a:t>
            </a:r>
            <a:r>
              <a:rPr lang="en-US" err="1"/>
              <a:t>delluptum</a:t>
            </a:r>
            <a:r>
              <a:rPr lang="en-US"/>
              <a:t> </a:t>
            </a:r>
            <a:r>
              <a:rPr lang="en-US" err="1"/>
              <a:t>doluptus</a:t>
            </a:r>
            <a:r>
              <a:rPr lang="en-US"/>
              <a:t> </a:t>
            </a:r>
            <a:r>
              <a:rPr lang="en-US" err="1"/>
              <a:t>aboribusam</a:t>
            </a:r>
            <a:endParaRPr lang="en-US"/>
          </a:p>
          <a:p>
            <a:pPr lvl="4"/>
            <a:r>
              <a:rPr lang="en-US" err="1"/>
              <a:t>Communluptat</a:t>
            </a:r>
            <a:r>
              <a:rPr lang="en-US"/>
              <a:t> rem dent </a:t>
            </a:r>
            <a:r>
              <a:rPr lang="en-US" err="1"/>
              <a:t>optam</a:t>
            </a:r>
            <a:r>
              <a:rPr lang="en-US"/>
              <a:t> res </a:t>
            </a:r>
            <a:r>
              <a:rPr lang="en-US" err="1"/>
              <a:t>guam</a:t>
            </a:r>
            <a:r>
              <a:rPr lang="en-US"/>
              <a:t> </a:t>
            </a:r>
            <a:r>
              <a:rPr lang="en-US" err="1"/>
              <a:t>velic</a:t>
            </a:r>
            <a:r>
              <a:rPr lang="en-US"/>
              <a:t> </a:t>
            </a:r>
            <a:r>
              <a:rPr lang="en-US" err="1"/>
              <a:t>tem</a:t>
            </a:r>
            <a:r>
              <a:rPr lang="en-US"/>
              <a:t> </a:t>
            </a:r>
            <a:r>
              <a:rPr lang="en-US" err="1"/>
              <a:t>eria</a:t>
            </a:r>
            <a:r>
              <a:rPr lang="en-US"/>
              <a:t> </a:t>
            </a:r>
            <a:r>
              <a:rPr lang="en-US" err="1"/>
              <a:t>vendit</a:t>
            </a:r>
            <a:r>
              <a:rPr lang="en-US"/>
              <a:t> </a:t>
            </a:r>
            <a:r>
              <a:rPr lang="en-US" err="1"/>
              <a:t>aliamendis</a:t>
            </a:r>
            <a:endParaRPr lang="en-US"/>
          </a:p>
          <a:p>
            <a:pPr lvl="4"/>
            <a:r>
              <a:rPr lang="en-US"/>
              <a:t>Lorem ipsum sit </a:t>
            </a:r>
            <a:r>
              <a:rPr lang="en-US" err="1"/>
              <a:t>unaem</a:t>
            </a:r>
            <a:r>
              <a:rPr lang="en-US"/>
              <a:t> dolore </a:t>
            </a:r>
            <a:r>
              <a:rPr lang="en-US" err="1"/>
              <a:t>conseceuter</a:t>
            </a:r>
            <a:endParaRPr lang="en-US"/>
          </a:p>
          <a:p>
            <a:pPr lvl="4"/>
            <a:r>
              <a:rPr lang="en-US" err="1"/>
              <a:t>Faccum</a:t>
            </a:r>
            <a:r>
              <a:rPr lang="en-US"/>
              <a:t> </a:t>
            </a:r>
            <a:r>
              <a:rPr lang="en-US" err="1"/>
              <a:t>inciaspici</a:t>
            </a:r>
            <a:r>
              <a:rPr lang="en-US"/>
              <a:t> </a:t>
            </a:r>
            <a:r>
              <a:rPr lang="en-US" err="1"/>
              <a:t>cupistibus</a:t>
            </a:r>
            <a:endParaRPr lang="en-US"/>
          </a:p>
          <a:p>
            <a:pPr lvl="4"/>
            <a:r>
              <a:rPr lang="en-US" err="1"/>
              <a:t>Sitiam</a:t>
            </a:r>
            <a:r>
              <a:rPr lang="en-US"/>
              <a:t> </a:t>
            </a:r>
            <a:r>
              <a:rPr lang="en-US" err="1"/>
              <a:t>temporssimus</a:t>
            </a:r>
            <a:r>
              <a:rPr lang="en-US"/>
              <a:t> </a:t>
            </a:r>
            <a:r>
              <a:rPr lang="en-US" err="1"/>
              <a:t>piiet</a:t>
            </a:r>
            <a:r>
              <a:rPr lang="en-US"/>
              <a:t> </a:t>
            </a:r>
            <a:r>
              <a:rPr lang="en-US" err="1"/>
              <a:t>eius</a:t>
            </a:r>
            <a:r>
              <a:rPr lang="en-US"/>
              <a:t>, </a:t>
            </a:r>
            <a:r>
              <a:rPr lang="en-US" err="1"/>
              <a:t>impeietn</a:t>
            </a:r>
            <a:r>
              <a:rPr lang="en-US"/>
              <a:t> et rare </a:t>
            </a:r>
            <a:r>
              <a:rPr lang="en-US" err="1"/>
              <a:t>autus</a:t>
            </a:r>
            <a:r>
              <a:rPr lang="en-US"/>
              <a:t> </a:t>
            </a:r>
            <a:r>
              <a:rPr lang="en-US" err="1"/>
              <a:t>delluptum</a:t>
            </a:r>
            <a:r>
              <a:rPr lang="en-US"/>
              <a:t> </a:t>
            </a:r>
            <a:r>
              <a:rPr lang="en-US" err="1"/>
              <a:t>doluptus</a:t>
            </a:r>
            <a:r>
              <a:rPr lang="en-US"/>
              <a:t> </a:t>
            </a:r>
            <a:r>
              <a:rPr lang="en-US" err="1"/>
              <a:t>aboribusam</a:t>
            </a:r>
            <a:endParaRPr lang="en-US"/>
          </a:p>
          <a:p>
            <a:pPr lvl="4"/>
            <a:r>
              <a:rPr lang="en-US" err="1"/>
              <a:t>Communluptat</a:t>
            </a:r>
            <a:r>
              <a:rPr lang="en-US"/>
              <a:t> rem dent </a:t>
            </a:r>
            <a:r>
              <a:rPr lang="en-US" err="1"/>
              <a:t>optam</a:t>
            </a:r>
            <a:r>
              <a:rPr lang="en-US"/>
              <a:t> res </a:t>
            </a:r>
            <a:r>
              <a:rPr lang="en-US" err="1"/>
              <a:t>guam</a:t>
            </a:r>
            <a:r>
              <a:rPr lang="en-US"/>
              <a:t> </a:t>
            </a:r>
            <a:r>
              <a:rPr lang="en-US" err="1"/>
              <a:t>velic</a:t>
            </a:r>
            <a:r>
              <a:rPr lang="en-US"/>
              <a:t> </a:t>
            </a:r>
            <a:r>
              <a:rPr lang="en-US" err="1"/>
              <a:t>tem</a:t>
            </a:r>
            <a:r>
              <a:rPr lang="en-US"/>
              <a:t> </a:t>
            </a:r>
            <a:r>
              <a:rPr lang="en-US" err="1"/>
              <a:t>eria</a:t>
            </a:r>
            <a:r>
              <a:rPr lang="en-US"/>
              <a:t> </a:t>
            </a:r>
            <a:r>
              <a:rPr lang="en-US" err="1"/>
              <a:t>vendit</a:t>
            </a:r>
            <a:r>
              <a:rPr lang="en-US"/>
              <a:t> </a:t>
            </a:r>
            <a:r>
              <a:rPr lang="en-US" err="1"/>
              <a:t>aliamendis</a:t>
            </a:r>
            <a:endParaRPr lang="en-US"/>
          </a:p>
          <a:p>
            <a:pPr lvl="4"/>
            <a:endParaRPr lang="en-US"/>
          </a:p>
        </p:txBody>
      </p:sp>
      <p:sp>
        <p:nvSpPr>
          <p:cNvPr id="27" name="Text Placeholder 25">
            <a:extLst>
              <a:ext uri="{FF2B5EF4-FFF2-40B4-BE49-F238E27FC236}">
                <a16:creationId xmlns:a16="http://schemas.microsoft.com/office/drawing/2014/main" id="{88CD046B-E3E0-6A44-AFF2-93EDB0F06595}"/>
              </a:ext>
            </a:extLst>
          </p:cNvPr>
          <p:cNvSpPr>
            <a:spLocks noGrp="1"/>
          </p:cNvSpPr>
          <p:nvPr>
            <p:ph type="body" sz="quarter" idx="33" hasCustomPrompt="1"/>
          </p:nvPr>
        </p:nvSpPr>
        <p:spPr>
          <a:xfrm>
            <a:off x="4582584" y="3921567"/>
            <a:ext cx="3189816" cy="215900"/>
          </a:xfrm>
        </p:spPr>
        <p:txBody>
          <a:bodyPr lIns="0" tIns="0" rIns="0" bIns="0">
            <a:normAutofit/>
          </a:bodyPr>
          <a:lstStyle>
            <a:lvl1pPr>
              <a:defRPr b="1"/>
            </a:lvl1pPr>
            <a:lvl5pPr marL="6351" indent="0">
              <a:buNone/>
              <a:tabLst/>
              <a:defRPr sz="1067" b="1">
                <a:solidFill>
                  <a:schemeClr val="tx2"/>
                </a:solidFill>
              </a:defRPr>
            </a:lvl5pPr>
          </a:lstStyle>
          <a:p>
            <a:pPr lvl="4"/>
            <a:r>
              <a:rPr lang="en-US"/>
              <a:t>Subhead placeholder content</a:t>
            </a:r>
          </a:p>
        </p:txBody>
      </p:sp>
    </p:spTree>
    <p:extLst>
      <p:ext uri="{BB962C8B-B14F-4D97-AF65-F5344CB8AC3E}">
        <p14:creationId xmlns:p14="http://schemas.microsoft.com/office/powerpoint/2010/main" val="3335015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cosystem of Spaces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5476B8-3C47-594B-934F-A76342D122FA}"/>
              </a:ext>
            </a:extLst>
          </p:cNvPr>
          <p:cNvSpPr/>
          <p:nvPr userDrawn="1"/>
        </p:nvSpPr>
        <p:spPr>
          <a:xfrm>
            <a:off x="4368801" y="0"/>
            <a:ext cx="78232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4" name="Diagram 3">
            <a:extLst>
              <a:ext uri="{FF2B5EF4-FFF2-40B4-BE49-F238E27FC236}">
                <a16:creationId xmlns:a16="http://schemas.microsoft.com/office/drawing/2014/main" id="{B0FC11C0-DC27-B54C-A99A-769DAC48254A}"/>
              </a:ext>
            </a:extLst>
          </p:cNvPr>
          <p:cNvGraphicFramePr/>
          <p:nvPr userDrawn="1"/>
        </p:nvGraphicFramePr>
        <p:xfrm>
          <a:off x="5222114" y="1287257"/>
          <a:ext cx="6054844" cy="4036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a:extLst>
              <a:ext uri="{FF2B5EF4-FFF2-40B4-BE49-F238E27FC236}">
                <a16:creationId xmlns:a16="http://schemas.microsoft.com/office/drawing/2014/main" id="{F9F7A094-A84A-8B44-95AA-62E2960BBCF5}"/>
              </a:ext>
            </a:extLst>
          </p:cNvPr>
          <p:cNvCxnSpPr>
            <a:cxnSpLocks/>
          </p:cNvCxnSpPr>
          <p:nvPr userDrawn="1"/>
        </p:nvCxnSpPr>
        <p:spPr>
          <a:xfrm>
            <a:off x="463296" y="769129"/>
            <a:ext cx="114091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C21F032-E45A-CC43-AA6A-FF44AA92AB61}"/>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Ecosystem of Zones</a:t>
            </a:r>
          </a:p>
        </p:txBody>
      </p:sp>
      <p:sp>
        <p:nvSpPr>
          <p:cNvPr id="7" name="Text Placeholder 11">
            <a:extLst>
              <a:ext uri="{FF2B5EF4-FFF2-40B4-BE49-F238E27FC236}">
                <a16:creationId xmlns:a16="http://schemas.microsoft.com/office/drawing/2014/main" id="{ED3C5722-849C-8E4D-AFA0-6D6699BE550F}"/>
              </a:ext>
            </a:extLst>
          </p:cNvPr>
          <p:cNvSpPr txBox="1">
            <a:spLocks/>
          </p:cNvSpPr>
          <p:nvPr userDrawn="1"/>
        </p:nvSpPr>
        <p:spPr>
          <a:xfrm>
            <a:off x="941527" y="1854200"/>
            <a:ext cx="3427275" cy="106951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51">
                <a:solidFill>
                  <a:srgbClr val="21409B"/>
                </a:solidFill>
                <a:ea typeface="Helvetica Neue" panose="02000503000000020004" pitchFamily="2" charset="0"/>
              </a:rPr>
              <a:t>Ecosystem</a:t>
            </a:r>
          </a:p>
          <a:p>
            <a:pPr>
              <a:lnSpc>
                <a:spcPct val="80000"/>
              </a:lnSpc>
            </a:pPr>
            <a:r>
              <a:rPr lang="en-US" sz="4000" spc="-51">
                <a:solidFill>
                  <a:srgbClr val="21409B"/>
                </a:solidFill>
                <a:ea typeface="Helvetica Neue" panose="02000503000000020004" pitchFamily="2" charset="0"/>
              </a:rPr>
              <a:t>of spaces</a:t>
            </a:r>
          </a:p>
        </p:txBody>
      </p:sp>
      <p:sp>
        <p:nvSpPr>
          <p:cNvPr id="8" name="Text Placeholder 11">
            <a:extLst>
              <a:ext uri="{FF2B5EF4-FFF2-40B4-BE49-F238E27FC236}">
                <a16:creationId xmlns:a16="http://schemas.microsoft.com/office/drawing/2014/main" id="{1051C507-832C-C742-8ADF-051B7780AAAF}"/>
              </a:ext>
            </a:extLst>
          </p:cNvPr>
          <p:cNvSpPr txBox="1">
            <a:spLocks/>
          </p:cNvSpPr>
          <p:nvPr userDrawn="1"/>
        </p:nvSpPr>
        <p:spPr>
          <a:xfrm>
            <a:off x="965200" y="3633216"/>
            <a:ext cx="2976485" cy="1550880"/>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solidFill>
                  <a:schemeClr val="tx1"/>
                </a:solidFill>
              </a:rPr>
              <a:t>Today’s workspaces need an ecosystem of spaces designed to adapt and evolve over time, optimizing real estate while fostering higher levels of employee engagement.</a:t>
            </a:r>
            <a:endParaRPr lang="en-US" sz="1067" spc="0">
              <a:solidFill>
                <a:schemeClr val="tx1"/>
              </a:solidFill>
              <a:ea typeface="Helvetica Neue Light" panose="02000403000000020004" pitchFamily="2" charset="0"/>
            </a:endParaRPr>
          </a:p>
        </p:txBody>
      </p:sp>
      <p:sp>
        <p:nvSpPr>
          <p:cNvPr id="9" name="Oval 8">
            <a:extLst>
              <a:ext uri="{FF2B5EF4-FFF2-40B4-BE49-F238E27FC236}">
                <a16:creationId xmlns:a16="http://schemas.microsoft.com/office/drawing/2014/main" id="{43C99774-B12F-424A-B26B-25BBEC072B3F}"/>
              </a:ext>
            </a:extLst>
          </p:cNvPr>
          <p:cNvSpPr/>
          <p:nvPr userDrawn="1"/>
        </p:nvSpPr>
        <p:spPr>
          <a:xfrm>
            <a:off x="5394446" y="543046"/>
            <a:ext cx="5771909" cy="577190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E0D62D5D-9AE1-BD46-A774-4B05B91F2FCA}"/>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1" name="Footer Placeholder 5">
            <a:extLst>
              <a:ext uri="{FF2B5EF4-FFF2-40B4-BE49-F238E27FC236}">
                <a16:creationId xmlns:a16="http://schemas.microsoft.com/office/drawing/2014/main" id="{0AC5BA61-EC06-E240-8126-7DD42C92FF22}"/>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419021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cosystem of Spaces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B00EB-9BA2-6542-BBA9-8F69F94654FE}"/>
              </a:ext>
            </a:extLst>
          </p:cNvPr>
          <p:cNvSpPr/>
          <p:nvPr userDrawn="1"/>
        </p:nvSpPr>
        <p:spPr>
          <a:xfrm>
            <a:off x="4368801" y="0"/>
            <a:ext cx="78232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 name="Straight Connector 10">
            <a:extLst>
              <a:ext uri="{FF2B5EF4-FFF2-40B4-BE49-F238E27FC236}">
                <a16:creationId xmlns:a16="http://schemas.microsoft.com/office/drawing/2014/main" id="{B0273108-5397-E04A-B4F4-B06525F798B1}"/>
              </a:ext>
            </a:extLst>
          </p:cNvPr>
          <p:cNvCxnSpPr>
            <a:cxnSpLocks/>
          </p:cNvCxnSpPr>
          <p:nvPr userDrawn="1"/>
        </p:nvCxnSpPr>
        <p:spPr>
          <a:xfrm>
            <a:off x="463296" y="769129"/>
            <a:ext cx="114091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6C68AC5-4341-094F-B58B-7276470DF176}"/>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Ecosystem of Zones</a:t>
            </a:r>
          </a:p>
        </p:txBody>
      </p:sp>
      <p:sp>
        <p:nvSpPr>
          <p:cNvPr id="13" name="Text Placeholder 11">
            <a:extLst>
              <a:ext uri="{FF2B5EF4-FFF2-40B4-BE49-F238E27FC236}">
                <a16:creationId xmlns:a16="http://schemas.microsoft.com/office/drawing/2014/main" id="{DA70B76E-C2E4-7744-9CB3-9F2F85D80C49}"/>
              </a:ext>
            </a:extLst>
          </p:cNvPr>
          <p:cNvSpPr txBox="1">
            <a:spLocks/>
          </p:cNvSpPr>
          <p:nvPr userDrawn="1"/>
        </p:nvSpPr>
        <p:spPr>
          <a:xfrm>
            <a:off x="941527" y="1854200"/>
            <a:ext cx="3427275" cy="106951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51">
                <a:solidFill>
                  <a:srgbClr val="21409B"/>
                </a:solidFill>
                <a:ea typeface="Helvetica Neue" panose="02000503000000020004" pitchFamily="2" charset="0"/>
              </a:rPr>
              <a:t>Ecosystem</a:t>
            </a:r>
          </a:p>
          <a:p>
            <a:pPr>
              <a:lnSpc>
                <a:spcPct val="80000"/>
              </a:lnSpc>
            </a:pPr>
            <a:r>
              <a:rPr lang="en-US" sz="4000" spc="-51">
                <a:solidFill>
                  <a:srgbClr val="21409B"/>
                </a:solidFill>
                <a:ea typeface="Helvetica Neue" panose="02000503000000020004" pitchFamily="2" charset="0"/>
              </a:rPr>
              <a:t>of spaces</a:t>
            </a:r>
          </a:p>
        </p:txBody>
      </p:sp>
      <p:sp>
        <p:nvSpPr>
          <p:cNvPr id="14" name="Text Placeholder 11">
            <a:extLst>
              <a:ext uri="{FF2B5EF4-FFF2-40B4-BE49-F238E27FC236}">
                <a16:creationId xmlns:a16="http://schemas.microsoft.com/office/drawing/2014/main" id="{D7011A44-A90D-084A-A894-8CEBFDB8C271}"/>
              </a:ext>
            </a:extLst>
          </p:cNvPr>
          <p:cNvSpPr txBox="1">
            <a:spLocks/>
          </p:cNvSpPr>
          <p:nvPr userDrawn="1"/>
        </p:nvSpPr>
        <p:spPr>
          <a:xfrm>
            <a:off x="965200" y="3633216"/>
            <a:ext cx="2976485" cy="1550880"/>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solidFill>
                  <a:schemeClr val="tx1"/>
                </a:solidFill>
              </a:rPr>
              <a:t>Today’s workspaces need an ecosystem of spaces designed to adapt and evolve over time, optimizing real estate while fostering higher levels of employee engagement.</a:t>
            </a:r>
            <a:endParaRPr lang="en-US" sz="1067" spc="0">
              <a:solidFill>
                <a:schemeClr val="tx1"/>
              </a:solidFill>
              <a:ea typeface="Helvetica Neue Light" panose="02000403000000020004" pitchFamily="2" charset="0"/>
            </a:endParaRPr>
          </a:p>
        </p:txBody>
      </p:sp>
      <p:graphicFrame>
        <p:nvGraphicFramePr>
          <p:cNvPr id="15" name="Diagram 14">
            <a:extLst>
              <a:ext uri="{FF2B5EF4-FFF2-40B4-BE49-F238E27FC236}">
                <a16:creationId xmlns:a16="http://schemas.microsoft.com/office/drawing/2014/main" id="{695360E6-CDF8-EA48-895A-109A57328F02}"/>
              </a:ext>
            </a:extLst>
          </p:cNvPr>
          <p:cNvGraphicFramePr/>
          <p:nvPr userDrawn="1"/>
        </p:nvGraphicFramePr>
        <p:xfrm>
          <a:off x="4892234" y="1359274"/>
          <a:ext cx="6759615" cy="4506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 Placeholder 11">
            <a:extLst>
              <a:ext uri="{FF2B5EF4-FFF2-40B4-BE49-F238E27FC236}">
                <a16:creationId xmlns:a16="http://schemas.microsoft.com/office/drawing/2014/main" id="{E3B8F8D7-D828-BC4C-8FA7-BE0E5F49CEE4}"/>
              </a:ext>
            </a:extLst>
          </p:cNvPr>
          <p:cNvSpPr txBox="1">
            <a:spLocks/>
          </p:cNvSpPr>
          <p:nvPr userDrawn="1"/>
        </p:nvSpPr>
        <p:spPr>
          <a:xfrm>
            <a:off x="4906381" y="2243769"/>
            <a:ext cx="2810076" cy="27179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33" b="1" spc="-51">
                <a:solidFill>
                  <a:srgbClr val="21409B"/>
                </a:solidFill>
                <a:ea typeface="Helvetica Neue" panose="02000503000000020004" pitchFamily="2" charset="0"/>
              </a:rPr>
              <a:t>Ecosystem of Zones</a:t>
            </a:r>
          </a:p>
        </p:txBody>
      </p:sp>
      <p:cxnSp>
        <p:nvCxnSpPr>
          <p:cNvPr id="17" name="Straight Connector 16">
            <a:extLst>
              <a:ext uri="{FF2B5EF4-FFF2-40B4-BE49-F238E27FC236}">
                <a16:creationId xmlns:a16="http://schemas.microsoft.com/office/drawing/2014/main" id="{1BCE8884-646E-8141-AFB6-51FA3D6A28F1}"/>
              </a:ext>
            </a:extLst>
          </p:cNvPr>
          <p:cNvCxnSpPr>
            <a:cxnSpLocks/>
          </p:cNvCxnSpPr>
          <p:nvPr userDrawn="1"/>
        </p:nvCxnSpPr>
        <p:spPr>
          <a:xfrm flipH="1">
            <a:off x="4892234" y="2521353"/>
            <a:ext cx="666701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966B53-2082-7B42-9C56-71D120A11DF3}"/>
              </a:ext>
            </a:extLst>
          </p:cNvPr>
          <p:cNvSpPr/>
          <p:nvPr userDrawn="1"/>
        </p:nvSpPr>
        <p:spPr>
          <a:xfrm>
            <a:off x="5046560" y="4627297"/>
            <a:ext cx="1234635" cy="923330"/>
          </a:xfrm>
          <a:prstGeom prst="rect">
            <a:avLst/>
          </a:prstGeom>
        </p:spPr>
        <p:txBody>
          <a:bodyPr wrap="square" lIns="0" tIns="0" rIns="0" bIns="0">
            <a:spAutoFit/>
          </a:bodyPr>
          <a:lstStyle/>
          <a:p>
            <a:r>
              <a:rPr lang="en-US" sz="1000" err="1">
                <a:latin typeface="Arial" panose="020B0604020202020204" pitchFamily="34" charset="0"/>
                <a:ea typeface="Helvetica Neue Light" panose="02000403000000020004" pitchFamily="2" charset="0"/>
                <a:cs typeface="Arial" panose="020B0604020202020204" pitchFamily="34" charset="0"/>
              </a:rPr>
              <a:t>Conseceuter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sedet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somlior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etra</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barsk</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obsistorun</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illed</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bellisto</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sidre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aple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dorimum</a:t>
            </a:r>
            <a:r>
              <a:rPr lang="en-US" sz="1000">
                <a:latin typeface="Arial" panose="020B0604020202020204" pitchFamily="34" charset="0"/>
                <a:ea typeface="Helvetica Neue Light" panose="02000403000000020004" pitchFamily="2" charset="0"/>
                <a:cs typeface="Arial" panose="020B0604020202020204" pitchFamily="34" charset="0"/>
              </a:rPr>
              <a:t> paled </a:t>
            </a:r>
            <a:r>
              <a:rPr lang="en-US" sz="1000" err="1">
                <a:latin typeface="Arial" panose="020B0604020202020204" pitchFamily="34" charset="0"/>
                <a:ea typeface="Helvetica Neue Light" panose="02000403000000020004" pitchFamily="2" charset="0"/>
                <a:cs typeface="Arial" panose="020B0604020202020204" pitchFamily="34" charset="0"/>
              </a:rPr>
              <a:t>ot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epsidonra</a:t>
            </a:r>
            <a:r>
              <a:rPr lang="en-US" sz="1000">
                <a:latin typeface="Arial" panose="020B0604020202020204" pitchFamily="34" charset="0"/>
                <a:ea typeface="Helvetica Neue Light" panose="02000403000000020004" pitchFamily="2" charset="0"/>
                <a:cs typeface="Arial" panose="020B0604020202020204" pitchFamily="34" charset="0"/>
              </a:rPr>
              <a:t>. </a:t>
            </a:r>
          </a:p>
        </p:txBody>
      </p:sp>
      <p:sp>
        <p:nvSpPr>
          <p:cNvPr id="19" name="Rectangle 18">
            <a:extLst>
              <a:ext uri="{FF2B5EF4-FFF2-40B4-BE49-F238E27FC236}">
                <a16:creationId xmlns:a16="http://schemas.microsoft.com/office/drawing/2014/main" id="{E795C8EC-33A4-BC4D-BE8D-98ABE8034F62}"/>
              </a:ext>
            </a:extLst>
          </p:cNvPr>
          <p:cNvSpPr/>
          <p:nvPr userDrawn="1"/>
        </p:nvSpPr>
        <p:spPr>
          <a:xfrm>
            <a:off x="6375720" y="4611865"/>
            <a:ext cx="1234635" cy="615553"/>
          </a:xfrm>
          <a:prstGeom prst="rect">
            <a:avLst/>
          </a:prstGeom>
        </p:spPr>
        <p:txBody>
          <a:bodyPr wrap="square" lIns="0" tIns="0" rIns="0" bIns="0">
            <a:spAutoFit/>
          </a:bodyPr>
          <a:lstStyle/>
          <a:p>
            <a:r>
              <a:rPr lang="en-US" sz="1000">
                <a:latin typeface="Arial" panose="020B0604020202020204" pitchFamily="34" charset="0"/>
                <a:ea typeface="Helvetica Neue Light" panose="02000403000000020004" pitchFamily="2" charset="0"/>
                <a:cs typeface="Arial" panose="020B0604020202020204" pitchFamily="34" charset="0"/>
              </a:rPr>
              <a:t>Nam </a:t>
            </a:r>
            <a:r>
              <a:rPr lang="en-US" sz="1000" err="1">
                <a:latin typeface="Arial" panose="020B0604020202020204" pitchFamily="34" charset="0"/>
                <a:ea typeface="Helvetica Neue Light" panose="02000403000000020004" pitchFamily="2" charset="0"/>
                <a:cs typeface="Arial" panose="020B0604020202020204" pitchFamily="34" charset="0"/>
              </a:rPr>
              <a:t>remoluptatur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sintem</a:t>
            </a:r>
            <a:r>
              <a:rPr lang="en-US" sz="1000">
                <a:latin typeface="Arial" panose="020B0604020202020204" pitchFamily="34" charset="0"/>
                <a:ea typeface="Helvetica Neue Light" panose="02000403000000020004" pitchFamily="2" charset="0"/>
                <a:cs typeface="Arial" panose="020B0604020202020204" pitchFamily="34" charset="0"/>
              </a:rPr>
              <a:t> era </a:t>
            </a:r>
            <a:r>
              <a:rPr lang="en-US" sz="1000" err="1">
                <a:latin typeface="Arial" panose="020B0604020202020204" pitchFamily="34" charset="0"/>
                <a:ea typeface="Helvetica Neue Light" panose="02000403000000020004" pitchFamily="2" charset="0"/>
                <a:cs typeface="Arial" panose="020B0604020202020204" pitchFamily="34" charset="0"/>
              </a:rPr>
              <a:t>dolorerr</a:t>
            </a:r>
            <a:r>
              <a:rPr lang="en-US" sz="1000">
                <a:latin typeface="Arial" panose="020B0604020202020204" pitchFamily="34" charset="0"/>
                <a:ea typeface="Helvetica Neue Light" panose="02000403000000020004" pitchFamily="2" charset="0"/>
                <a:cs typeface="Arial" panose="020B0604020202020204" pitchFamily="34" charset="0"/>
              </a:rPr>
              <a:t> um, </a:t>
            </a:r>
            <a:r>
              <a:rPr lang="en-US" sz="1000" err="1">
                <a:latin typeface="Arial" panose="020B0604020202020204" pitchFamily="34" charset="0"/>
                <a:ea typeface="Helvetica Neue Light" panose="02000403000000020004" pitchFamily="2" charset="0"/>
                <a:cs typeface="Arial" panose="020B0604020202020204" pitchFamily="34" charset="0"/>
              </a:rPr>
              <a:t>omnitatiunt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peligent</a:t>
            </a:r>
            <a:r>
              <a:rPr lang="en-US" sz="1000">
                <a:latin typeface="Arial" panose="020B0604020202020204" pitchFamily="34" charset="0"/>
                <a:ea typeface="Helvetica Neue Light" panose="02000403000000020004" pitchFamily="2" charset="0"/>
                <a:cs typeface="Arial" panose="020B0604020202020204" pitchFamily="34" charset="0"/>
              </a:rPr>
              <a:t>. </a:t>
            </a:r>
          </a:p>
        </p:txBody>
      </p:sp>
      <p:sp>
        <p:nvSpPr>
          <p:cNvPr id="20" name="Rectangle 19">
            <a:extLst>
              <a:ext uri="{FF2B5EF4-FFF2-40B4-BE49-F238E27FC236}">
                <a16:creationId xmlns:a16="http://schemas.microsoft.com/office/drawing/2014/main" id="{381F77D8-A192-8242-9E3F-41345FB209E7}"/>
              </a:ext>
            </a:extLst>
          </p:cNvPr>
          <p:cNvSpPr/>
          <p:nvPr userDrawn="1"/>
        </p:nvSpPr>
        <p:spPr>
          <a:xfrm>
            <a:off x="7704880" y="4611865"/>
            <a:ext cx="1234635" cy="769441"/>
          </a:xfrm>
          <a:prstGeom prst="rect">
            <a:avLst/>
          </a:prstGeom>
        </p:spPr>
        <p:txBody>
          <a:bodyPr wrap="square" lIns="0" tIns="0" rIns="0" bIns="0">
            <a:spAutoFit/>
          </a:bodyPr>
          <a:lstStyle/>
          <a:p>
            <a:r>
              <a:rPr lang="en-US" sz="1000" err="1">
                <a:latin typeface="Arial" panose="020B0604020202020204" pitchFamily="34" charset="0"/>
                <a:ea typeface="Helvetica Neue Light" panose="02000403000000020004" pitchFamily="2" charset="0"/>
                <a:cs typeface="Arial" panose="020B0604020202020204" pitchFamily="34" charset="0"/>
              </a:rPr>
              <a:t>Conseceuter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sedet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somlior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etra</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barsk</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obsistorun</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sintem</a:t>
            </a:r>
            <a:r>
              <a:rPr lang="en-US" sz="1000">
                <a:latin typeface="Arial" panose="020B0604020202020204" pitchFamily="34" charset="0"/>
                <a:ea typeface="Helvetica Neue Light" panose="02000403000000020004" pitchFamily="2" charset="0"/>
                <a:cs typeface="Arial" panose="020B0604020202020204" pitchFamily="34" charset="0"/>
              </a:rPr>
              <a:t> </a:t>
            </a:r>
            <a:br>
              <a:rPr lang="en-US" sz="1000">
                <a:latin typeface="Arial" panose="020B0604020202020204" pitchFamily="34" charset="0"/>
                <a:ea typeface="Helvetica Neue Light" panose="02000403000000020004" pitchFamily="2" charset="0"/>
                <a:cs typeface="Arial" panose="020B0604020202020204" pitchFamily="34" charset="0"/>
              </a:rPr>
            </a:br>
            <a:r>
              <a:rPr lang="en-US" sz="1000">
                <a:latin typeface="Arial" panose="020B0604020202020204" pitchFamily="34" charset="0"/>
                <a:ea typeface="Helvetica Neue Light" panose="02000403000000020004" pitchFamily="2" charset="0"/>
                <a:cs typeface="Arial" panose="020B0604020202020204" pitchFamily="34" charset="0"/>
              </a:rPr>
              <a:t>era </a:t>
            </a:r>
            <a:r>
              <a:rPr lang="en-US" sz="1000" err="1">
                <a:latin typeface="Arial" panose="020B0604020202020204" pitchFamily="34" charset="0"/>
                <a:ea typeface="Helvetica Neue Light" panose="02000403000000020004" pitchFamily="2" charset="0"/>
                <a:cs typeface="Arial" panose="020B0604020202020204" pitchFamily="34" charset="0"/>
              </a:rPr>
              <a:t>dolorerr</a:t>
            </a:r>
            <a:r>
              <a:rPr lang="en-US" sz="1000">
                <a:latin typeface="Arial" panose="020B0604020202020204" pitchFamily="34" charset="0"/>
                <a:ea typeface="Helvetica Neue Light" panose="02000403000000020004" pitchFamily="2" charset="0"/>
                <a:cs typeface="Arial" panose="020B0604020202020204" pitchFamily="34" charset="0"/>
              </a:rPr>
              <a:t> um, </a:t>
            </a:r>
            <a:r>
              <a:rPr lang="en-US" sz="1000" err="1">
                <a:latin typeface="Arial" panose="020B0604020202020204" pitchFamily="34" charset="0"/>
                <a:ea typeface="Helvetica Neue Light" panose="02000403000000020004" pitchFamily="2" charset="0"/>
                <a:cs typeface="Arial" panose="020B0604020202020204" pitchFamily="34" charset="0"/>
              </a:rPr>
              <a:t>omnitatiunt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peligent</a:t>
            </a:r>
            <a:r>
              <a:rPr lang="en-US" sz="1000">
                <a:latin typeface="Arial" panose="020B0604020202020204" pitchFamily="34" charset="0"/>
                <a:ea typeface="Helvetica Neue Light" panose="02000403000000020004" pitchFamily="2" charset="0"/>
                <a:cs typeface="Arial" panose="020B0604020202020204" pitchFamily="34" charset="0"/>
              </a:rPr>
              <a:t>. </a:t>
            </a:r>
          </a:p>
        </p:txBody>
      </p:sp>
      <p:sp>
        <p:nvSpPr>
          <p:cNvPr id="21" name="Rectangle 20">
            <a:extLst>
              <a:ext uri="{FF2B5EF4-FFF2-40B4-BE49-F238E27FC236}">
                <a16:creationId xmlns:a16="http://schemas.microsoft.com/office/drawing/2014/main" id="{3DC53585-990A-7C47-A60B-C42687935430}"/>
              </a:ext>
            </a:extLst>
          </p:cNvPr>
          <p:cNvSpPr/>
          <p:nvPr userDrawn="1"/>
        </p:nvSpPr>
        <p:spPr>
          <a:xfrm>
            <a:off x="9034040" y="4611866"/>
            <a:ext cx="1234635" cy="1384995"/>
          </a:xfrm>
          <a:prstGeom prst="rect">
            <a:avLst/>
          </a:prstGeom>
        </p:spPr>
        <p:txBody>
          <a:bodyPr wrap="square" lIns="0" tIns="0" rIns="0" bIns="0">
            <a:spAutoFit/>
          </a:bodyPr>
          <a:lstStyle/>
          <a:p>
            <a:r>
              <a:rPr lang="en-US" sz="1000" err="1">
                <a:latin typeface="Arial" panose="020B0604020202020204" pitchFamily="34" charset="0"/>
                <a:ea typeface="Helvetica Neue Light" panose="02000403000000020004" pitchFamily="2" charset="0"/>
                <a:cs typeface="Arial" panose="020B0604020202020204" pitchFamily="34" charset="0"/>
              </a:rPr>
              <a:t>Conseceuter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sedet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somlior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etra</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barsk</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obsistorun</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illed</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bellisto</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sidre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aple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dorimum</a:t>
            </a:r>
            <a:r>
              <a:rPr lang="en-US" sz="1000">
                <a:latin typeface="Arial" panose="020B0604020202020204" pitchFamily="34" charset="0"/>
                <a:ea typeface="Helvetica Neue Light" panose="02000403000000020004" pitchFamily="2" charset="0"/>
                <a:cs typeface="Arial" panose="020B0604020202020204" pitchFamily="34" charset="0"/>
              </a:rPr>
              <a:t> paled </a:t>
            </a:r>
            <a:r>
              <a:rPr lang="en-US" sz="1000" err="1">
                <a:latin typeface="Arial" panose="020B0604020202020204" pitchFamily="34" charset="0"/>
                <a:ea typeface="Helvetica Neue Light" panose="02000403000000020004" pitchFamily="2" charset="0"/>
                <a:cs typeface="Arial" panose="020B0604020202020204" pitchFamily="34" charset="0"/>
              </a:rPr>
              <a:t>ot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epsidonra</a:t>
            </a:r>
            <a:r>
              <a:rPr lang="en-US" sz="1000">
                <a:latin typeface="Arial" panose="020B0604020202020204" pitchFamily="34" charset="0"/>
                <a:ea typeface="Helvetica Neue Light" panose="02000403000000020004" pitchFamily="2" charset="0"/>
                <a:cs typeface="Arial" panose="020B0604020202020204" pitchFamily="34" charset="0"/>
              </a:rPr>
              <a:t>. Nam </a:t>
            </a:r>
            <a:r>
              <a:rPr lang="en-US" sz="1000" err="1">
                <a:latin typeface="Arial" panose="020B0604020202020204" pitchFamily="34" charset="0"/>
                <a:ea typeface="Helvetica Neue Light" panose="02000403000000020004" pitchFamily="2" charset="0"/>
                <a:cs typeface="Arial" panose="020B0604020202020204" pitchFamily="34" charset="0"/>
              </a:rPr>
              <a:t>remoluptatur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sintem</a:t>
            </a:r>
            <a:r>
              <a:rPr lang="en-US" sz="1000">
                <a:latin typeface="Arial" panose="020B0604020202020204" pitchFamily="34" charset="0"/>
                <a:ea typeface="Helvetica Neue Light" panose="02000403000000020004" pitchFamily="2" charset="0"/>
                <a:cs typeface="Arial" panose="020B0604020202020204" pitchFamily="34" charset="0"/>
              </a:rPr>
              <a:t> era </a:t>
            </a:r>
            <a:r>
              <a:rPr lang="en-US" sz="1000" err="1">
                <a:latin typeface="Arial" panose="020B0604020202020204" pitchFamily="34" charset="0"/>
                <a:ea typeface="Helvetica Neue Light" panose="02000403000000020004" pitchFamily="2" charset="0"/>
                <a:cs typeface="Arial" panose="020B0604020202020204" pitchFamily="34" charset="0"/>
              </a:rPr>
              <a:t>dolorerr</a:t>
            </a:r>
            <a:r>
              <a:rPr lang="en-US" sz="1000">
                <a:latin typeface="Arial" panose="020B0604020202020204" pitchFamily="34" charset="0"/>
                <a:ea typeface="Helvetica Neue Light" panose="02000403000000020004" pitchFamily="2" charset="0"/>
                <a:cs typeface="Arial" panose="020B0604020202020204" pitchFamily="34" charset="0"/>
              </a:rPr>
              <a:t> um, </a:t>
            </a:r>
            <a:r>
              <a:rPr lang="en-US" sz="1000" err="1">
                <a:latin typeface="Arial" panose="020B0604020202020204" pitchFamily="34" charset="0"/>
                <a:ea typeface="Helvetica Neue Light" panose="02000403000000020004" pitchFamily="2" charset="0"/>
                <a:cs typeface="Arial" panose="020B0604020202020204" pitchFamily="34" charset="0"/>
              </a:rPr>
              <a:t>omnitatiunt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peligent</a:t>
            </a:r>
            <a:r>
              <a:rPr lang="en-US" sz="1000">
                <a:latin typeface="Arial" panose="020B0604020202020204" pitchFamily="34" charset="0"/>
                <a:ea typeface="Helvetica Neue Light" panose="02000403000000020004" pitchFamily="2" charset="0"/>
                <a:cs typeface="Arial" panose="020B0604020202020204" pitchFamily="34" charset="0"/>
              </a:rPr>
              <a:t>. </a:t>
            </a:r>
          </a:p>
        </p:txBody>
      </p:sp>
      <p:sp>
        <p:nvSpPr>
          <p:cNvPr id="22" name="Rectangle 21">
            <a:extLst>
              <a:ext uri="{FF2B5EF4-FFF2-40B4-BE49-F238E27FC236}">
                <a16:creationId xmlns:a16="http://schemas.microsoft.com/office/drawing/2014/main" id="{746E9181-5EDE-EC43-9EBE-8371008B0299}"/>
              </a:ext>
            </a:extLst>
          </p:cNvPr>
          <p:cNvSpPr/>
          <p:nvPr userDrawn="1"/>
        </p:nvSpPr>
        <p:spPr>
          <a:xfrm>
            <a:off x="10363200" y="4611866"/>
            <a:ext cx="1234635" cy="923330"/>
          </a:xfrm>
          <a:prstGeom prst="rect">
            <a:avLst/>
          </a:prstGeom>
        </p:spPr>
        <p:txBody>
          <a:bodyPr wrap="square" lIns="0" tIns="0" rIns="0" bIns="0">
            <a:spAutoFit/>
          </a:bodyPr>
          <a:lstStyle/>
          <a:p>
            <a:r>
              <a:rPr lang="en-US" sz="1000" err="1">
                <a:latin typeface="Arial" panose="020B0604020202020204" pitchFamily="34" charset="0"/>
                <a:ea typeface="Helvetica Neue Light" panose="02000403000000020004" pitchFamily="2" charset="0"/>
                <a:cs typeface="Arial" panose="020B0604020202020204" pitchFamily="34" charset="0"/>
              </a:rPr>
              <a:t>Bellisto</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sidre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aple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dorimum</a:t>
            </a:r>
            <a:r>
              <a:rPr lang="en-US" sz="1000">
                <a:latin typeface="Arial" panose="020B0604020202020204" pitchFamily="34" charset="0"/>
                <a:ea typeface="Helvetica Neue Light" panose="02000403000000020004" pitchFamily="2" charset="0"/>
                <a:cs typeface="Arial" panose="020B0604020202020204" pitchFamily="34" charset="0"/>
              </a:rPr>
              <a:t> paled </a:t>
            </a:r>
            <a:r>
              <a:rPr lang="en-US" sz="1000" err="1">
                <a:latin typeface="Arial" panose="020B0604020202020204" pitchFamily="34" charset="0"/>
                <a:ea typeface="Helvetica Neue Light" panose="02000403000000020004" pitchFamily="2" charset="0"/>
                <a:cs typeface="Arial" panose="020B0604020202020204" pitchFamily="34" charset="0"/>
              </a:rPr>
              <a:t>ot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epsidonra</a:t>
            </a:r>
            <a:r>
              <a:rPr lang="en-US" sz="1000">
                <a:latin typeface="Arial" panose="020B0604020202020204" pitchFamily="34" charset="0"/>
                <a:ea typeface="Helvetica Neue Light" panose="02000403000000020004" pitchFamily="2" charset="0"/>
                <a:cs typeface="Arial" panose="020B0604020202020204" pitchFamily="34" charset="0"/>
              </a:rPr>
              <a:t>. Nam </a:t>
            </a:r>
            <a:r>
              <a:rPr lang="en-US" sz="1000" err="1">
                <a:latin typeface="Arial" panose="020B0604020202020204" pitchFamily="34" charset="0"/>
                <a:ea typeface="Helvetica Neue Light" panose="02000403000000020004" pitchFamily="2" charset="0"/>
                <a:cs typeface="Arial" panose="020B0604020202020204" pitchFamily="34" charset="0"/>
              </a:rPr>
              <a:t>remoluptatur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sintem</a:t>
            </a:r>
            <a:r>
              <a:rPr lang="en-US" sz="1000">
                <a:latin typeface="Arial" panose="020B0604020202020204" pitchFamily="34" charset="0"/>
                <a:ea typeface="Helvetica Neue Light" panose="02000403000000020004" pitchFamily="2" charset="0"/>
                <a:cs typeface="Arial" panose="020B0604020202020204" pitchFamily="34" charset="0"/>
              </a:rPr>
              <a:t> era </a:t>
            </a:r>
            <a:r>
              <a:rPr lang="en-US" sz="1000" err="1">
                <a:latin typeface="Arial" panose="020B0604020202020204" pitchFamily="34" charset="0"/>
                <a:ea typeface="Helvetica Neue Light" panose="02000403000000020004" pitchFamily="2" charset="0"/>
                <a:cs typeface="Arial" panose="020B0604020202020204" pitchFamily="34" charset="0"/>
              </a:rPr>
              <a:t>dolorerr</a:t>
            </a:r>
            <a:r>
              <a:rPr lang="en-US" sz="1000">
                <a:latin typeface="Arial" panose="020B0604020202020204" pitchFamily="34" charset="0"/>
                <a:ea typeface="Helvetica Neue Light" panose="02000403000000020004" pitchFamily="2" charset="0"/>
                <a:cs typeface="Arial" panose="020B0604020202020204" pitchFamily="34" charset="0"/>
              </a:rPr>
              <a:t> um, </a:t>
            </a:r>
            <a:r>
              <a:rPr lang="en-US" sz="1000" err="1">
                <a:latin typeface="Arial" panose="020B0604020202020204" pitchFamily="34" charset="0"/>
                <a:ea typeface="Helvetica Neue Light" panose="02000403000000020004" pitchFamily="2" charset="0"/>
                <a:cs typeface="Arial" panose="020B0604020202020204" pitchFamily="34" charset="0"/>
              </a:rPr>
              <a:t>omnitatiunt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peligent</a:t>
            </a:r>
            <a:r>
              <a:rPr lang="en-US" sz="1000">
                <a:latin typeface="Arial" panose="020B0604020202020204" pitchFamily="34" charset="0"/>
                <a:ea typeface="Helvetica Neue Light" panose="02000403000000020004" pitchFamily="2" charset="0"/>
                <a:cs typeface="Arial" panose="020B0604020202020204" pitchFamily="34" charset="0"/>
              </a:rPr>
              <a:t>. </a:t>
            </a:r>
          </a:p>
        </p:txBody>
      </p:sp>
      <p:sp>
        <p:nvSpPr>
          <p:cNvPr id="23" name="Rectangle 22">
            <a:extLst>
              <a:ext uri="{FF2B5EF4-FFF2-40B4-BE49-F238E27FC236}">
                <a16:creationId xmlns:a16="http://schemas.microsoft.com/office/drawing/2014/main" id="{9CEA5352-40DA-7544-9CDF-81BADB82E03D}"/>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24" name="Footer Placeholder 5">
            <a:extLst>
              <a:ext uri="{FF2B5EF4-FFF2-40B4-BE49-F238E27FC236}">
                <a16:creationId xmlns:a16="http://schemas.microsoft.com/office/drawing/2014/main" id="{6F78B6AB-420A-A543-8062-56AC7B2E46DB}"/>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770663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cosystem of Spaces 3">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432F8DD-45A4-6C47-A658-864C47C97244}"/>
              </a:ext>
            </a:extLst>
          </p:cNvPr>
          <p:cNvPicPr>
            <a:picLocks noChangeAspect="1"/>
          </p:cNvPicPr>
          <p:nvPr userDrawn="1"/>
        </p:nvPicPr>
        <p:blipFill>
          <a:blip r:embed="rId2">
            <a:alphaModFix/>
          </a:blip>
          <a:stretch>
            <a:fillRect/>
          </a:stretch>
        </p:blipFill>
        <p:spPr>
          <a:xfrm>
            <a:off x="5579758" y="732365"/>
            <a:ext cx="5809119" cy="5451025"/>
          </a:xfrm>
          <a:prstGeom prst="rect">
            <a:avLst/>
          </a:prstGeom>
        </p:spPr>
      </p:pic>
      <p:cxnSp>
        <p:nvCxnSpPr>
          <p:cNvPr id="24" name="Straight Connector 23">
            <a:extLst>
              <a:ext uri="{FF2B5EF4-FFF2-40B4-BE49-F238E27FC236}">
                <a16:creationId xmlns:a16="http://schemas.microsoft.com/office/drawing/2014/main" id="{3B09B4A8-7F1B-0C4B-8FB7-B65E6FF5E26C}"/>
              </a:ext>
            </a:extLst>
          </p:cNvPr>
          <p:cNvCxnSpPr>
            <a:cxnSpLocks/>
          </p:cNvCxnSpPr>
          <p:nvPr userDrawn="1"/>
        </p:nvCxnSpPr>
        <p:spPr>
          <a:xfrm>
            <a:off x="463296" y="769129"/>
            <a:ext cx="114091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ACD4846-E445-4448-8B92-D5CE2B5849A8}"/>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Ecosystem of Zones</a:t>
            </a:r>
          </a:p>
        </p:txBody>
      </p:sp>
      <p:sp>
        <p:nvSpPr>
          <p:cNvPr id="26" name="Rounded Rectangle 25">
            <a:extLst>
              <a:ext uri="{FF2B5EF4-FFF2-40B4-BE49-F238E27FC236}">
                <a16:creationId xmlns:a16="http://schemas.microsoft.com/office/drawing/2014/main" id="{1E17B98B-8294-184B-ADF4-2B12AE8F54CD}"/>
              </a:ext>
            </a:extLst>
          </p:cNvPr>
          <p:cNvSpPr/>
          <p:nvPr userDrawn="1"/>
        </p:nvSpPr>
        <p:spPr>
          <a:xfrm>
            <a:off x="6001306" y="852256"/>
            <a:ext cx="532660" cy="651029"/>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27" name="Rounded Rectangle 26">
            <a:extLst>
              <a:ext uri="{FF2B5EF4-FFF2-40B4-BE49-F238E27FC236}">
                <a16:creationId xmlns:a16="http://schemas.microsoft.com/office/drawing/2014/main" id="{F69648A3-759D-714E-A603-485A6DCBBDC6}"/>
              </a:ext>
            </a:extLst>
          </p:cNvPr>
          <p:cNvSpPr/>
          <p:nvPr userDrawn="1"/>
        </p:nvSpPr>
        <p:spPr>
          <a:xfrm>
            <a:off x="7315200" y="2006600"/>
            <a:ext cx="733888" cy="1165688"/>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33F804F9-0996-0C48-91DE-9E53B63FB8A2}"/>
              </a:ext>
            </a:extLst>
          </p:cNvPr>
          <p:cNvSpPr/>
          <p:nvPr userDrawn="1"/>
        </p:nvSpPr>
        <p:spPr>
          <a:xfrm>
            <a:off x="8060926" y="2150617"/>
            <a:ext cx="817732" cy="737585"/>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3E2BBEEE-208A-B844-957E-2EA602D35A0F}"/>
              </a:ext>
            </a:extLst>
          </p:cNvPr>
          <p:cNvSpPr/>
          <p:nvPr userDrawn="1"/>
        </p:nvSpPr>
        <p:spPr>
          <a:xfrm>
            <a:off x="7315201" y="3733801"/>
            <a:ext cx="331433" cy="527481"/>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0" name="Rounded Rectangle 29">
            <a:extLst>
              <a:ext uri="{FF2B5EF4-FFF2-40B4-BE49-F238E27FC236}">
                <a16:creationId xmlns:a16="http://schemas.microsoft.com/office/drawing/2014/main" id="{D41BD64F-0799-A244-84AF-B80F5D90291A}"/>
              </a:ext>
            </a:extLst>
          </p:cNvPr>
          <p:cNvSpPr/>
          <p:nvPr userDrawn="1"/>
        </p:nvSpPr>
        <p:spPr>
          <a:xfrm>
            <a:off x="6084163" y="5449163"/>
            <a:ext cx="378781" cy="646837"/>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0224F20C-4914-A844-B6F1-79F045B2C7B8}"/>
              </a:ext>
            </a:extLst>
          </p:cNvPr>
          <p:cNvSpPr/>
          <p:nvPr userDrawn="1"/>
        </p:nvSpPr>
        <p:spPr>
          <a:xfrm>
            <a:off x="10781437" y="4742899"/>
            <a:ext cx="499121" cy="702072"/>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FED23F29-071B-C247-BD61-DD1C522922B0}"/>
              </a:ext>
            </a:extLst>
          </p:cNvPr>
          <p:cNvSpPr/>
          <p:nvPr userDrawn="1"/>
        </p:nvSpPr>
        <p:spPr>
          <a:xfrm>
            <a:off x="9753601" y="4742899"/>
            <a:ext cx="1007121" cy="702072"/>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3" name="Rounded Rectangle 32">
            <a:extLst>
              <a:ext uri="{FF2B5EF4-FFF2-40B4-BE49-F238E27FC236}">
                <a16:creationId xmlns:a16="http://schemas.microsoft.com/office/drawing/2014/main" id="{71EAC5EB-79F8-874B-91E2-42DBA969E997}"/>
              </a:ext>
            </a:extLst>
          </p:cNvPr>
          <p:cNvSpPr/>
          <p:nvPr userDrawn="1"/>
        </p:nvSpPr>
        <p:spPr>
          <a:xfrm>
            <a:off x="8940801" y="5101702"/>
            <a:ext cx="800963" cy="343269"/>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4" name="Rounded Rectangle 33">
            <a:extLst>
              <a:ext uri="{FF2B5EF4-FFF2-40B4-BE49-F238E27FC236}">
                <a16:creationId xmlns:a16="http://schemas.microsoft.com/office/drawing/2014/main" id="{87F59F9B-2748-7F49-BEAE-25FD82263445}"/>
              </a:ext>
            </a:extLst>
          </p:cNvPr>
          <p:cNvSpPr/>
          <p:nvPr userDrawn="1"/>
        </p:nvSpPr>
        <p:spPr>
          <a:xfrm>
            <a:off x="8229600" y="4722920"/>
            <a:ext cx="577048" cy="722051"/>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5" name="Rounded Rectangle 34">
            <a:extLst>
              <a:ext uri="{FF2B5EF4-FFF2-40B4-BE49-F238E27FC236}">
                <a16:creationId xmlns:a16="http://schemas.microsoft.com/office/drawing/2014/main" id="{096D754F-BDEE-C548-9843-FC61D23898A6}"/>
              </a:ext>
            </a:extLst>
          </p:cNvPr>
          <p:cNvSpPr/>
          <p:nvPr userDrawn="1"/>
        </p:nvSpPr>
        <p:spPr>
          <a:xfrm>
            <a:off x="7189409" y="4722920"/>
            <a:ext cx="546988" cy="722051"/>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6" name="Rounded Rectangle 35">
            <a:extLst>
              <a:ext uri="{FF2B5EF4-FFF2-40B4-BE49-F238E27FC236}">
                <a16:creationId xmlns:a16="http://schemas.microsoft.com/office/drawing/2014/main" id="{A2D0DB29-4DBC-8B4A-8699-3114B4053ED4}"/>
              </a:ext>
            </a:extLst>
          </p:cNvPr>
          <p:cNvSpPr/>
          <p:nvPr userDrawn="1"/>
        </p:nvSpPr>
        <p:spPr>
          <a:xfrm>
            <a:off x="10947401" y="3987800"/>
            <a:ext cx="355188" cy="702072"/>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CA362F9B-DC5F-8141-B639-8546058F78F7}"/>
              </a:ext>
            </a:extLst>
          </p:cNvPr>
          <p:cNvSpPr/>
          <p:nvPr userDrawn="1"/>
        </p:nvSpPr>
        <p:spPr>
          <a:xfrm>
            <a:off x="10625668" y="2167467"/>
            <a:ext cx="676921" cy="1023805"/>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8" name="Rounded Rectangle 37">
            <a:extLst>
              <a:ext uri="{FF2B5EF4-FFF2-40B4-BE49-F238E27FC236}">
                <a16:creationId xmlns:a16="http://schemas.microsoft.com/office/drawing/2014/main" id="{FF6388D1-9583-6D42-A256-4A4F0E6D6060}"/>
              </a:ext>
            </a:extLst>
          </p:cNvPr>
          <p:cNvSpPr/>
          <p:nvPr userDrawn="1"/>
        </p:nvSpPr>
        <p:spPr>
          <a:xfrm>
            <a:off x="9855200" y="1498600"/>
            <a:ext cx="719667" cy="702733"/>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D80962EA-9E2F-424D-8A0A-6F7471E537C7}"/>
              </a:ext>
            </a:extLst>
          </p:cNvPr>
          <p:cNvSpPr/>
          <p:nvPr userDrawn="1"/>
        </p:nvSpPr>
        <p:spPr>
          <a:xfrm>
            <a:off x="8940800" y="1498600"/>
            <a:ext cx="872067" cy="364067"/>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0" name="Rounded Rectangle 39">
            <a:extLst>
              <a:ext uri="{FF2B5EF4-FFF2-40B4-BE49-F238E27FC236}">
                <a16:creationId xmlns:a16="http://schemas.microsoft.com/office/drawing/2014/main" id="{A64D2757-DDA3-D04E-9F82-449D9231A8E4}"/>
              </a:ext>
            </a:extLst>
          </p:cNvPr>
          <p:cNvSpPr/>
          <p:nvPr userDrawn="1"/>
        </p:nvSpPr>
        <p:spPr>
          <a:xfrm>
            <a:off x="5588000" y="3014134"/>
            <a:ext cx="702733" cy="651933"/>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1" name="Rounded Rectangle 40">
            <a:extLst>
              <a:ext uri="{FF2B5EF4-FFF2-40B4-BE49-F238E27FC236}">
                <a16:creationId xmlns:a16="http://schemas.microsoft.com/office/drawing/2014/main" id="{1E5DF4F8-C7C7-274C-9619-1A981D612761}"/>
              </a:ext>
            </a:extLst>
          </p:cNvPr>
          <p:cNvSpPr/>
          <p:nvPr userDrawn="1"/>
        </p:nvSpPr>
        <p:spPr>
          <a:xfrm>
            <a:off x="5588000" y="4047067"/>
            <a:ext cx="702733" cy="651933"/>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2" name="Rounded Rectangle 41">
            <a:extLst>
              <a:ext uri="{FF2B5EF4-FFF2-40B4-BE49-F238E27FC236}">
                <a16:creationId xmlns:a16="http://schemas.microsoft.com/office/drawing/2014/main" id="{6124CE58-EB12-4445-ACB8-27A2B2F45C4B}"/>
              </a:ext>
            </a:extLst>
          </p:cNvPr>
          <p:cNvSpPr/>
          <p:nvPr userDrawn="1"/>
        </p:nvSpPr>
        <p:spPr>
          <a:xfrm>
            <a:off x="6756400" y="939800"/>
            <a:ext cx="330200" cy="846667"/>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3" name="Rounded Rectangle 42">
            <a:extLst>
              <a:ext uri="{FF2B5EF4-FFF2-40B4-BE49-F238E27FC236}">
                <a16:creationId xmlns:a16="http://schemas.microsoft.com/office/drawing/2014/main" id="{FD6DB5EC-83C6-654E-93F8-5557A4F129E5}"/>
              </a:ext>
            </a:extLst>
          </p:cNvPr>
          <p:cNvSpPr/>
          <p:nvPr userDrawn="1"/>
        </p:nvSpPr>
        <p:spPr>
          <a:xfrm>
            <a:off x="5588000" y="1498600"/>
            <a:ext cx="719667" cy="1464733"/>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4" name="Rounded Rectangle 43">
            <a:extLst>
              <a:ext uri="{FF2B5EF4-FFF2-40B4-BE49-F238E27FC236}">
                <a16:creationId xmlns:a16="http://schemas.microsoft.com/office/drawing/2014/main" id="{15779362-530E-2243-917B-DF2E99033E13}"/>
              </a:ext>
            </a:extLst>
          </p:cNvPr>
          <p:cNvSpPr/>
          <p:nvPr userDrawn="1"/>
        </p:nvSpPr>
        <p:spPr>
          <a:xfrm>
            <a:off x="5723467" y="3680772"/>
            <a:ext cx="584200" cy="347133"/>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5" name="Rounded Rectangle 44">
            <a:extLst>
              <a:ext uri="{FF2B5EF4-FFF2-40B4-BE49-F238E27FC236}">
                <a16:creationId xmlns:a16="http://schemas.microsoft.com/office/drawing/2014/main" id="{6FFBBBA1-D0BA-6646-BC7D-559BA2988B18}"/>
              </a:ext>
            </a:extLst>
          </p:cNvPr>
          <p:cNvSpPr/>
          <p:nvPr userDrawn="1"/>
        </p:nvSpPr>
        <p:spPr>
          <a:xfrm>
            <a:off x="6908800" y="4038600"/>
            <a:ext cx="347133" cy="499533"/>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6" name="Rounded Rectangle 45">
            <a:extLst>
              <a:ext uri="{FF2B5EF4-FFF2-40B4-BE49-F238E27FC236}">
                <a16:creationId xmlns:a16="http://schemas.microsoft.com/office/drawing/2014/main" id="{16072EC3-C7D8-F540-85E5-40DCD13CB57E}"/>
              </a:ext>
            </a:extLst>
          </p:cNvPr>
          <p:cNvSpPr/>
          <p:nvPr userDrawn="1"/>
        </p:nvSpPr>
        <p:spPr>
          <a:xfrm>
            <a:off x="6790799" y="5417261"/>
            <a:ext cx="347133" cy="618599"/>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7" name="Rounded Rectangle 46">
            <a:extLst>
              <a:ext uri="{FF2B5EF4-FFF2-40B4-BE49-F238E27FC236}">
                <a16:creationId xmlns:a16="http://schemas.microsoft.com/office/drawing/2014/main" id="{023D812C-293E-204A-9A7A-65676F47ED0B}"/>
              </a:ext>
            </a:extLst>
          </p:cNvPr>
          <p:cNvSpPr/>
          <p:nvPr userDrawn="1"/>
        </p:nvSpPr>
        <p:spPr>
          <a:xfrm>
            <a:off x="7823200" y="4749801"/>
            <a:ext cx="347133" cy="651857"/>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8" name="Rounded Rectangle 47">
            <a:extLst>
              <a:ext uri="{FF2B5EF4-FFF2-40B4-BE49-F238E27FC236}">
                <a16:creationId xmlns:a16="http://schemas.microsoft.com/office/drawing/2014/main" id="{9824F636-8080-C943-AEAB-2D76988C83FD}"/>
              </a:ext>
            </a:extLst>
          </p:cNvPr>
          <p:cNvSpPr/>
          <p:nvPr userDrawn="1"/>
        </p:nvSpPr>
        <p:spPr>
          <a:xfrm>
            <a:off x="9116667" y="4722673"/>
            <a:ext cx="609597" cy="356416"/>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9" name="Rounded Rectangle 48">
            <a:extLst>
              <a:ext uri="{FF2B5EF4-FFF2-40B4-BE49-F238E27FC236}">
                <a16:creationId xmlns:a16="http://schemas.microsoft.com/office/drawing/2014/main" id="{B04D863A-55F3-F64B-8622-469A00B9B8DA}"/>
              </a:ext>
            </a:extLst>
          </p:cNvPr>
          <p:cNvSpPr/>
          <p:nvPr userDrawn="1"/>
        </p:nvSpPr>
        <p:spPr>
          <a:xfrm>
            <a:off x="7694267" y="4155121"/>
            <a:ext cx="347133" cy="383012"/>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0" name="Rounded Rectangle 49">
            <a:extLst>
              <a:ext uri="{FF2B5EF4-FFF2-40B4-BE49-F238E27FC236}">
                <a16:creationId xmlns:a16="http://schemas.microsoft.com/office/drawing/2014/main" id="{F5F7CC0B-FD29-1E40-9FF5-7799C3A17193}"/>
              </a:ext>
            </a:extLst>
          </p:cNvPr>
          <p:cNvSpPr/>
          <p:nvPr userDrawn="1"/>
        </p:nvSpPr>
        <p:spPr>
          <a:xfrm>
            <a:off x="8064666" y="4040309"/>
            <a:ext cx="775900" cy="497824"/>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1" name="Rounded Rectangle 50">
            <a:extLst>
              <a:ext uri="{FF2B5EF4-FFF2-40B4-BE49-F238E27FC236}">
                <a16:creationId xmlns:a16="http://schemas.microsoft.com/office/drawing/2014/main" id="{3BCAAE0E-35C1-7E4C-AB5B-AA904412E539}"/>
              </a:ext>
            </a:extLst>
          </p:cNvPr>
          <p:cNvSpPr/>
          <p:nvPr userDrawn="1"/>
        </p:nvSpPr>
        <p:spPr>
          <a:xfrm>
            <a:off x="8908000" y="2407534"/>
            <a:ext cx="309808" cy="383012"/>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2" name="Rounded Rectangle 51">
            <a:extLst>
              <a:ext uri="{FF2B5EF4-FFF2-40B4-BE49-F238E27FC236}">
                <a16:creationId xmlns:a16="http://schemas.microsoft.com/office/drawing/2014/main" id="{70DF9B12-A578-8C4D-98C0-6BD77D741F62}"/>
              </a:ext>
            </a:extLst>
          </p:cNvPr>
          <p:cNvSpPr/>
          <p:nvPr userDrawn="1"/>
        </p:nvSpPr>
        <p:spPr>
          <a:xfrm>
            <a:off x="9652000" y="2407534"/>
            <a:ext cx="369496" cy="506519"/>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3" name="Rounded Rectangle 52">
            <a:extLst>
              <a:ext uri="{FF2B5EF4-FFF2-40B4-BE49-F238E27FC236}">
                <a16:creationId xmlns:a16="http://schemas.microsoft.com/office/drawing/2014/main" id="{390CBC7B-4020-0D45-AA4D-307FC56EC48C}"/>
              </a:ext>
            </a:extLst>
          </p:cNvPr>
          <p:cNvSpPr/>
          <p:nvPr userDrawn="1"/>
        </p:nvSpPr>
        <p:spPr>
          <a:xfrm>
            <a:off x="10571866" y="3253135"/>
            <a:ext cx="652428" cy="349795"/>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4" name="Rounded Rectangle 53">
            <a:extLst>
              <a:ext uri="{FF2B5EF4-FFF2-40B4-BE49-F238E27FC236}">
                <a16:creationId xmlns:a16="http://schemas.microsoft.com/office/drawing/2014/main" id="{1AF8DE8C-C753-A547-BF7E-A8F33D61D330}"/>
              </a:ext>
            </a:extLst>
          </p:cNvPr>
          <p:cNvSpPr/>
          <p:nvPr userDrawn="1"/>
        </p:nvSpPr>
        <p:spPr>
          <a:xfrm>
            <a:off x="10571866" y="4011267"/>
            <a:ext cx="357196" cy="597637"/>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5" name="Rounded Rectangle 54">
            <a:extLst>
              <a:ext uri="{FF2B5EF4-FFF2-40B4-BE49-F238E27FC236}">
                <a16:creationId xmlns:a16="http://schemas.microsoft.com/office/drawing/2014/main" id="{2D458D57-7E80-1D4E-B17C-EB575B4F4510}"/>
              </a:ext>
            </a:extLst>
          </p:cNvPr>
          <p:cNvSpPr/>
          <p:nvPr userDrawn="1"/>
        </p:nvSpPr>
        <p:spPr>
          <a:xfrm>
            <a:off x="10582560" y="1514432"/>
            <a:ext cx="728971" cy="638763"/>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6" name="Rounded Rectangle 55">
            <a:extLst>
              <a:ext uri="{FF2B5EF4-FFF2-40B4-BE49-F238E27FC236}">
                <a16:creationId xmlns:a16="http://schemas.microsoft.com/office/drawing/2014/main" id="{D62A9522-5E21-244C-81DD-620666D8D16B}"/>
              </a:ext>
            </a:extLst>
          </p:cNvPr>
          <p:cNvSpPr/>
          <p:nvPr userDrawn="1"/>
        </p:nvSpPr>
        <p:spPr>
          <a:xfrm>
            <a:off x="8155333" y="1503737"/>
            <a:ext cx="728971" cy="638763"/>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7" name="Rounded Rectangle 56">
            <a:extLst>
              <a:ext uri="{FF2B5EF4-FFF2-40B4-BE49-F238E27FC236}">
                <a16:creationId xmlns:a16="http://schemas.microsoft.com/office/drawing/2014/main" id="{4A7B9DA4-AB1B-B348-87EC-B196D2417D17}"/>
              </a:ext>
            </a:extLst>
          </p:cNvPr>
          <p:cNvSpPr/>
          <p:nvPr userDrawn="1"/>
        </p:nvSpPr>
        <p:spPr>
          <a:xfrm>
            <a:off x="7886534" y="1514433"/>
            <a:ext cx="226887" cy="371775"/>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8" name="Rounded Rectangle 57">
            <a:extLst>
              <a:ext uri="{FF2B5EF4-FFF2-40B4-BE49-F238E27FC236}">
                <a16:creationId xmlns:a16="http://schemas.microsoft.com/office/drawing/2014/main" id="{67C82569-769C-BF42-8B66-EFA0930D1A64}"/>
              </a:ext>
            </a:extLst>
          </p:cNvPr>
          <p:cNvSpPr/>
          <p:nvPr userDrawn="1"/>
        </p:nvSpPr>
        <p:spPr>
          <a:xfrm>
            <a:off x="6604457" y="1819801"/>
            <a:ext cx="553097" cy="317900"/>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9" name="Rounded Rectangle 58">
            <a:extLst>
              <a:ext uri="{FF2B5EF4-FFF2-40B4-BE49-F238E27FC236}">
                <a16:creationId xmlns:a16="http://schemas.microsoft.com/office/drawing/2014/main" id="{9483702B-3BCB-2A42-9675-ABC59E9433B1}"/>
              </a:ext>
            </a:extLst>
          </p:cNvPr>
          <p:cNvSpPr/>
          <p:nvPr userDrawn="1"/>
        </p:nvSpPr>
        <p:spPr>
          <a:xfrm>
            <a:off x="7205134" y="1473200"/>
            <a:ext cx="249767" cy="651029"/>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0" name="Rounded Rectangle 59">
            <a:extLst>
              <a:ext uri="{FF2B5EF4-FFF2-40B4-BE49-F238E27FC236}">
                <a16:creationId xmlns:a16="http://schemas.microsoft.com/office/drawing/2014/main" id="{633E28AB-BFAC-1A4C-B0A2-2DEDE06C34C1}"/>
              </a:ext>
            </a:extLst>
          </p:cNvPr>
          <p:cNvSpPr/>
          <p:nvPr userDrawn="1"/>
        </p:nvSpPr>
        <p:spPr>
          <a:xfrm>
            <a:off x="7596094" y="1510851"/>
            <a:ext cx="249767" cy="382495"/>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1" name="Rounded Rectangle 60">
            <a:extLst>
              <a:ext uri="{FF2B5EF4-FFF2-40B4-BE49-F238E27FC236}">
                <a16:creationId xmlns:a16="http://schemas.microsoft.com/office/drawing/2014/main" id="{E428072E-A2A2-5A48-BEA3-107EF81FC3F1}"/>
              </a:ext>
            </a:extLst>
          </p:cNvPr>
          <p:cNvSpPr/>
          <p:nvPr userDrawn="1"/>
        </p:nvSpPr>
        <p:spPr>
          <a:xfrm>
            <a:off x="9134438" y="1905001"/>
            <a:ext cx="590476" cy="342153"/>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2" name="Rounded Rectangle 61">
            <a:extLst>
              <a:ext uri="{FF2B5EF4-FFF2-40B4-BE49-F238E27FC236}">
                <a16:creationId xmlns:a16="http://schemas.microsoft.com/office/drawing/2014/main" id="{B948FA46-704E-7F40-B2C2-054A98DFEE9E}"/>
              </a:ext>
            </a:extLst>
          </p:cNvPr>
          <p:cNvSpPr/>
          <p:nvPr userDrawn="1"/>
        </p:nvSpPr>
        <p:spPr>
          <a:xfrm>
            <a:off x="8888206" y="2819401"/>
            <a:ext cx="325121" cy="374425"/>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3" name="Rounded Rectangle 62">
            <a:extLst>
              <a:ext uri="{FF2B5EF4-FFF2-40B4-BE49-F238E27FC236}">
                <a16:creationId xmlns:a16="http://schemas.microsoft.com/office/drawing/2014/main" id="{111227A4-7DBB-4E4E-A64A-A203D45AE7D9}"/>
              </a:ext>
            </a:extLst>
          </p:cNvPr>
          <p:cNvSpPr/>
          <p:nvPr userDrawn="1"/>
        </p:nvSpPr>
        <p:spPr>
          <a:xfrm>
            <a:off x="9347201" y="2419275"/>
            <a:ext cx="277308" cy="774551"/>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4" name="Rounded Rectangle 63">
            <a:extLst>
              <a:ext uri="{FF2B5EF4-FFF2-40B4-BE49-F238E27FC236}">
                <a16:creationId xmlns:a16="http://schemas.microsoft.com/office/drawing/2014/main" id="{D5859D41-535A-4846-95B7-351C57A9DD8F}"/>
              </a:ext>
            </a:extLst>
          </p:cNvPr>
          <p:cNvSpPr/>
          <p:nvPr userDrawn="1"/>
        </p:nvSpPr>
        <p:spPr>
          <a:xfrm>
            <a:off x="10058400" y="2419275"/>
            <a:ext cx="331096" cy="286871"/>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5" name="Rounded Rectangle 64">
            <a:extLst>
              <a:ext uri="{FF2B5EF4-FFF2-40B4-BE49-F238E27FC236}">
                <a16:creationId xmlns:a16="http://schemas.microsoft.com/office/drawing/2014/main" id="{39A2A391-9F3B-BC41-843A-581C567C0FA8}"/>
              </a:ext>
            </a:extLst>
          </p:cNvPr>
          <p:cNvSpPr/>
          <p:nvPr userDrawn="1"/>
        </p:nvSpPr>
        <p:spPr>
          <a:xfrm>
            <a:off x="10618995" y="3641763"/>
            <a:ext cx="607208" cy="321832"/>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6" name="Rounded Rectangle 65">
            <a:extLst>
              <a:ext uri="{FF2B5EF4-FFF2-40B4-BE49-F238E27FC236}">
                <a16:creationId xmlns:a16="http://schemas.microsoft.com/office/drawing/2014/main" id="{DD7C2164-2895-9B48-A52B-75C1E63CCDEF}"/>
              </a:ext>
            </a:extLst>
          </p:cNvPr>
          <p:cNvSpPr/>
          <p:nvPr userDrawn="1"/>
        </p:nvSpPr>
        <p:spPr>
          <a:xfrm>
            <a:off x="9366326" y="3724237"/>
            <a:ext cx="267745" cy="784412"/>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7" name="Rounded Rectangle 66">
            <a:extLst>
              <a:ext uri="{FF2B5EF4-FFF2-40B4-BE49-F238E27FC236}">
                <a16:creationId xmlns:a16="http://schemas.microsoft.com/office/drawing/2014/main" id="{487B222D-AB9A-0A40-B630-138E64F2996E}"/>
              </a:ext>
            </a:extLst>
          </p:cNvPr>
          <p:cNvSpPr/>
          <p:nvPr userDrawn="1"/>
        </p:nvSpPr>
        <p:spPr>
          <a:xfrm>
            <a:off x="8892989" y="4059219"/>
            <a:ext cx="320339" cy="454211"/>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8" name="Rounded Rectangle 67">
            <a:extLst>
              <a:ext uri="{FF2B5EF4-FFF2-40B4-BE49-F238E27FC236}">
                <a16:creationId xmlns:a16="http://schemas.microsoft.com/office/drawing/2014/main" id="{B5EDFDCE-EFE0-A144-8F73-D257743A3D8B}"/>
              </a:ext>
            </a:extLst>
          </p:cNvPr>
          <p:cNvSpPr/>
          <p:nvPr userDrawn="1"/>
        </p:nvSpPr>
        <p:spPr>
          <a:xfrm>
            <a:off x="8892989" y="3684795"/>
            <a:ext cx="320339" cy="312269"/>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9" name="Rounded Rectangle 68">
            <a:extLst>
              <a:ext uri="{FF2B5EF4-FFF2-40B4-BE49-F238E27FC236}">
                <a16:creationId xmlns:a16="http://schemas.microsoft.com/office/drawing/2014/main" id="{ADF5B445-4436-1B4E-AB8F-F3CEB82BB866}"/>
              </a:ext>
            </a:extLst>
          </p:cNvPr>
          <p:cNvSpPr/>
          <p:nvPr userDrawn="1"/>
        </p:nvSpPr>
        <p:spPr>
          <a:xfrm>
            <a:off x="7716819" y="3727827"/>
            <a:ext cx="320339" cy="403109"/>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70" name="Rounded Rectangle 69">
            <a:extLst>
              <a:ext uri="{FF2B5EF4-FFF2-40B4-BE49-F238E27FC236}">
                <a16:creationId xmlns:a16="http://schemas.microsoft.com/office/drawing/2014/main" id="{B64D036C-B74F-7548-BAA3-EE603641D304}"/>
              </a:ext>
            </a:extLst>
          </p:cNvPr>
          <p:cNvSpPr/>
          <p:nvPr userDrawn="1"/>
        </p:nvSpPr>
        <p:spPr>
          <a:xfrm>
            <a:off x="6511962" y="3249706"/>
            <a:ext cx="358588" cy="685201"/>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71" name="Rounded Rectangle 70">
            <a:extLst>
              <a:ext uri="{FF2B5EF4-FFF2-40B4-BE49-F238E27FC236}">
                <a16:creationId xmlns:a16="http://schemas.microsoft.com/office/drawing/2014/main" id="{8950246D-D50C-834C-B1C0-D6CC38A4373A}"/>
              </a:ext>
            </a:extLst>
          </p:cNvPr>
          <p:cNvSpPr/>
          <p:nvPr userDrawn="1"/>
        </p:nvSpPr>
        <p:spPr>
          <a:xfrm>
            <a:off x="6511962" y="4245686"/>
            <a:ext cx="358588" cy="284479"/>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72" name="Rounded Rectangle 71">
            <a:extLst>
              <a:ext uri="{FF2B5EF4-FFF2-40B4-BE49-F238E27FC236}">
                <a16:creationId xmlns:a16="http://schemas.microsoft.com/office/drawing/2014/main" id="{A502A88A-7586-3041-8413-4E036FCE29DD}"/>
              </a:ext>
            </a:extLst>
          </p:cNvPr>
          <p:cNvSpPr/>
          <p:nvPr userDrawn="1"/>
        </p:nvSpPr>
        <p:spPr>
          <a:xfrm>
            <a:off x="6545431" y="3956127"/>
            <a:ext cx="325119" cy="251309"/>
          </a:xfrm>
          <a:prstGeom prst="roundRect">
            <a:avLst/>
          </a:prstGeom>
          <a:solidFill>
            <a:srgbClr val="F26E60">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73" name="Rounded Rectangle 72">
            <a:extLst>
              <a:ext uri="{FF2B5EF4-FFF2-40B4-BE49-F238E27FC236}">
                <a16:creationId xmlns:a16="http://schemas.microsoft.com/office/drawing/2014/main" id="{2998E30E-18FB-E042-8F00-9C31C5EA3536}"/>
              </a:ext>
            </a:extLst>
          </p:cNvPr>
          <p:cNvSpPr/>
          <p:nvPr userDrawn="1"/>
        </p:nvSpPr>
        <p:spPr>
          <a:xfrm>
            <a:off x="7315200" y="4289614"/>
            <a:ext cx="325119" cy="251309"/>
          </a:xfrm>
          <a:prstGeom prst="roundRect">
            <a:avLst/>
          </a:prstGeom>
          <a:solidFill>
            <a:srgbClr val="F26E60">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74" name="Rounded Rectangle 73">
            <a:extLst>
              <a:ext uri="{FF2B5EF4-FFF2-40B4-BE49-F238E27FC236}">
                <a16:creationId xmlns:a16="http://schemas.microsoft.com/office/drawing/2014/main" id="{4FF3DE7D-1521-DD41-9925-0A56E618D0C1}"/>
              </a:ext>
            </a:extLst>
          </p:cNvPr>
          <p:cNvSpPr/>
          <p:nvPr userDrawn="1"/>
        </p:nvSpPr>
        <p:spPr>
          <a:xfrm>
            <a:off x="10058401" y="2727363"/>
            <a:ext cx="325119" cy="782021"/>
          </a:xfrm>
          <a:prstGeom prst="roundRect">
            <a:avLst/>
          </a:prstGeom>
          <a:solidFill>
            <a:srgbClr val="F26E60">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graphicFrame>
        <p:nvGraphicFramePr>
          <p:cNvPr id="76" name="Diagram 75">
            <a:extLst>
              <a:ext uri="{FF2B5EF4-FFF2-40B4-BE49-F238E27FC236}">
                <a16:creationId xmlns:a16="http://schemas.microsoft.com/office/drawing/2014/main" id="{0BD1CF8B-1239-A14E-817A-FAF1A8F03B27}"/>
              </a:ext>
            </a:extLst>
          </p:cNvPr>
          <p:cNvGraphicFramePr/>
          <p:nvPr userDrawn="1"/>
        </p:nvGraphicFramePr>
        <p:xfrm>
          <a:off x="965202" y="3366742"/>
          <a:ext cx="3403599" cy="2269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7" name="Text Placeholder 11">
            <a:extLst>
              <a:ext uri="{FF2B5EF4-FFF2-40B4-BE49-F238E27FC236}">
                <a16:creationId xmlns:a16="http://schemas.microsoft.com/office/drawing/2014/main" id="{0C8D7A73-F3C1-A145-A332-7ECAED7908A9}"/>
              </a:ext>
            </a:extLst>
          </p:cNvPr>
          <p:cNvSpPr txBox="1">
            <a:spLocks/>
          </p:cNvSpPr>
          <p:nvPr userDrawn="1"/>
        </p:nvSpPr>
        <p:spPr>
          <a:xfrm>
            <a:off x="964478" y="3673137"/>
            <a:ext cx="2810076" cy="27179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33" b="1" spc="-51">
                <a:solidFill>
                  <a:srgbClr val="21409B"/>
                </a:solidFill>
                <a:ea typeface="Helvetica Neue" panose="02000503000000020004" pitchFamily="2" charset="0"/>
              </a:rPr>
              <a:t>Ecosystem of Zones</a:t>
            </a:r>
          </a:p>
        </p:txBody>
      </p:sp>
      <p:cxnSp>
        <p:nvCxnSpPr>
          <p:cNvPr id="78" name="Straight Connector 77">
            <a:extLst>
              <a:ext uri="{FF2B5EF4-FFF2-40B4-BE49-F238E27FC236}">
                <a16:creationId xmlns:a16="http://schemas.microsoft.com/office/drawing/2014/main" id="{1F67A392-B130-2148-B03B-261BCFA9A4A5}"/>
              </a:ext>
            </a:extLst>
          </p:cNvPr>
          <p:cNvCxnSpPr>
            <a:cxnSpLocks/>
          </p:cNvCxnSpPr>
          <p:nvPr userDrawn="1"/>
        </p:nvCxnSpPr>
        <p:spPr>
          <a:xfrm flipH="1">
            <a:off x="965203" y="3950721"/>
            <a:ext cx="340359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80" name="Text Placeholder 4">
            <a:extLst>
              <a:ext uri="{FF2B5EF4-FFF2-40B4-BE49-F238E27FC236}">
                <a16:creationId xmlns:a16="http://schemas.microsoft.com/office/drawing/2014/main" id="{96D86F8D-29EA-6A44-95F6-822EA9BF75FE}"/>
              </a:ext>
            </a:extLst>
          </p:cNvPr>
          <p:cNvSpPr>
            <a:spLocks noGrp="1"/>
          </p:cNvSpPr>
          <p:nvPr>
            <p:ph type="body" sz="quarter" idx="17" hasCustomPrompt="1"/>
          </p:nvPr>
        </p:nvSpPr>
        <p:spPr>
          <a:xfrm>
            <a:off x="965200" y="5062656"/>
            <a:ext cx="3403600" cy="1063080"/>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p>
        </p:txBody>
      </p:sp>
      <p:sp>
        <p:nvSpPr>
          <p:cNvPr id="82" name="Text Placeholder 2">
            <a:extLst>
              <a:ext uri="{FF2B5EF4-FFF2-40B4-BE49-F238E27FC236}">
                <a16:creationId xmlns:a16="http://schemas.microsoft.com/office/drawing/2014/main" id="{F3BCBDAB-4725-9E48-ADA1-4C90A18B7EAF}"/>
              </a:ext>
            </a:extLst>
          </p:cNvPr>
          <p:cNvSpPr>
            <a:spLocks noGrp="1"/>
          </p:cNvSpPr>
          <p:nvPr>
            <p:ph type="body" sz="quarter" idx="16" hasCustomPrompt="1"/>
          </p:nvPr>
        </p:nvSpPr>
        <p:spPr>
          <a:xfrm>
            <a:off x="933397" y="1854201"/>
            <a:ext cx="3435404" cy="1506551"/>
          </a:xfrm>
        </p:spPr>
        <p:txBody>
          <a:bodyPr lIns="0" tIns="0" rIns="0" bIns="0" anchor="t">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Content</a:t>
            </a:r>
          </a:p>
          <a:p>
            <a:pPr lvl="0"/>
            <a:r>
              <a:rPr lang="en-US"/>
              <a:t>Placeholder</a:t>
            </a:r>
          </a:p>
        </p:txBody>
      </p:sp>
      <p:sp>
        <p:nvSpPr>
          <p:cNvPr id="83" name="Rectangle 82">
            <a:extLst>
              <a:ext uri="{FF2B5EF4-FFF2-40B4-BE49-F238E27FC236}">
                <a16:creationId xmlns:a16="http://schemas.microsoft.com/office/drawing/2014/main" id="{13F7E41D-014B-354A-BBDF-EE326BB780D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84" name="Footer Placeholder 5">
            <a:extLst>
              <a:ext uri="{FF2B5EF4-FFF2-40B4-BE49-F238E27FC236}">
                <a16:creationId xmlns:a16="http://schemas.microsoft.com/office/drawing/2014/main" id="{9887B6C2-FC58-CE45-8E48-5917270BF847}"/>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1095562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orkplace Expeience Too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9B1923-6E59-774B-94D7-CB9C0478E6D3}"/>
              </a:ext>
            </a:extLst>
          </p:cNvPr>
          <p:cNvSpPr/>
          <p:nvPr userDrawn="1"/>
        </p:nvSpPr>
        <p:spPr>
          <a:xfrm>
            <a:off x="4368801" y="0"/>
            <a:ext cx="78232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 Placeholder 11">
            <a:extLst>
              <a:ext uri="{FF2B5EF4-FFF2-40B4-BE49-F238E27FC236}">
                <a16:creationId xmlns:a16="http://schemas.microsoft.com/office/drawing/2014/main" id="{5EFF9320-EBEB-BA49-885B-6DB2EB5ED27F}"/>
              </a:ext>
            </a:extLst>
          </p:cNvPr>
          <p:cNvSpPr txBox="1">
            <a:spLocks/>
          </p:cNvSpPr>
          <p:nvPr userDrawn="1"/>
        </p:nvSpPr>
        <p:spPr>
          <a:xfrm>
            <a:off x="941527" y="1854200"/>
            <a:ext cx="3427275" cy="150603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51">
                <a:solidFill>
                  <a:srgbClr val="21409B"/>
                </a:solidFill>
                <a:ea typeface="Helvetica Neue" panose="02000503000000020004" pitchFamily="2" charset="0"/>
              </a:rPr>
              <a:t>Workplace Experience Tool</a:t>
            </a:r>
          </a:p>
        </p:txBody>
      </p:sp>
      <p:sp>
        <p:nvSpPr>
          <p:cNvPr id="4" name="Text Placeholder 11">
            <a:extLst>
              <a:ext uri="{FF2B5EF4-FFF2-40B4-BE49-F238E27FC236}">
                <a16:creationId xmlns:a16="http://schemas.microsoft.com/office/drawing/2014/main" id="{C9D9C839-04CC-8844-A484-DD71C27A83B1}"/>
              </a:ext>
            </a:extLst>
          </p:cNvPr>
          <p:cNvSpPr txBox="1">
            <a:spLocks/>
          </p:cNvSpPr>
          <p:nvPr userDrawn="1"/>
        </p:nvSpPr>
        <p:spPr>
          <a:xfrm>
            <a:off x="965200" y="3633216"/>
            <a:ext cx="2430040" cy="1690224"/>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solidFill>
                  <a:schemeClr val="tx1"/>
                </a:solidFill>
              </a:rPr>
              <a:t>As we know, changing space alone (and even space and tools), cannot fully shift or enhance the work experience.</a:t>
            </a:r>
            <a:endParaRPr lang="en-US" sz="1067" spc="0">
              <a:solidFill>
                <a:schemeClr val="tx1"/>
              </a:solidFill>
              <a:ea typeface="Helvetica Neue Light" panose="02000403000000020004" pitchFamily="2" charset="0"/>
            </a:endParaRPr>
          </a:p>
        </p:txBody>
      </p:sp>
      <p:cxnSp>
        <p:nvCxnSpPr>
          <p:cNvPr id="5" name="Straight Connector 4">
            <a:extLst>
              <a:ext uri="{FF2B5EF4-FFF2-40B4-BE49-F238E27FC236}">
                <a16:creationId xmlns:a16="http://schemas.microsoft.com/office/drawing/2014/main" id="{0F0A40F7-EF3A-DD47-9D8A-022A52F2AA41}"/>
              </a:ext>
            </a:extLst>
          </p:cNvPr>
          <p:cNvCxnSpPr>
            <a:cxnSpLocks/>
          </p:cNvCxnSpPr>
          <p:nvPr userDrawn="1"/>
        </p:nvCxnSpPr>
        <p:spPr>
          <a:xfrm>
            <a:off x="463296" y="769129"/>
            <a:ext cx="129605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1AA0CD0-0D90-9145-9A80-09EA56AF1A82}"/>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Workspace Experience</a:t>
            </a:r>
          </a:p>
        </p:txBody>
      </p:sp>
      <p:pic>
        <p:nvPicPr>
          <p:cNvPr id="7" name="Picture 6">
            <a:extLst>
              <a:ext uri="{FF2B5EF4-FFF2-40B4-BE49-F238E27FC236}">
                <a16:creationId xmlns:a16="http://schemas.microsoft.com/office/drawing/2014/main" id="{30AFD3D8-2BF1-4B4F-85F2-8A01763DA1F3}"/>
              </a:ext>
            </a:extLst>
          </p:cNvPr>
          <p:cNvPicPr>
            <a:picLocks noChangeAspect="1"/>
          </p:cNvPicPr>
          <p:nvPr userDrawn="1"/>
        </p:nvPicPr>
        <p:blipFill>
          <a:blip r:embed="rId2"/>
          <a:stretch>
            <a:fillRect/>
          </a:stretch>
        </p:blipFill>
        <p:spPr>
          <a:xfrm>
            <a:off x="6324600" y="1473200"/>
            <a:ext cx="3911600" cy="3911600"/>
          </a:xfrm>
          <a:prstGeom prst="rect">
            <a:avLst/>
          </a:prstGeom>
        </p:spPr>
      </p:pic>
      <p:sp>
        <p:nvSpPr>
          <p:cNvPr id="8" name="Rectangle 7">
            <a:extLst>
              <a:ext uri="{FF2B5EF4-FFF2-40B4-BE49-F238E27FC236}">
                <a16:creationId xmlns:a16="http://schemas.microsoft.com/office/drawing/2014/main" id="{9F3BFF09-EC34-9E41-8325-9695D898DB0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9" name="Footer Placeholder 5">
            <a:extLst>
              <a:ext uri="{FF2B5EF4-FFF2-40B4-BE49-F238E27FC236}">
                <a16:creationId xmlns:a16="http://schemas.microsoft.com/office/drawing/2014/main" id="{9F3D6269-31A7-D543-A8E4-1A4E3553BE72}"/>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851275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lutions Framewo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8A43EF-3E1E-4440-A678-F69072B967E4}"/>
              </a:ext>
            </a:extLst>
          </p:cNvPr>
          <p:cNvSpPr/>
          <p:nvPr userDrawn="1"/>
        </p:nvSpPr>
        <p:spPr>
          <a:xfrm>
            <a:off x="4368801" y="0"/>
            <a:ext cx="78232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11">
            <a:extLst>
              <a:ext uri="{FF2B5EF4-FFF2-40B4-BE49-F238E27FC236}">
                <a16:creationId xmlns:a16="http://schemas.microsoft.com/office/drawing/2014/main" id="{DC8AA7A7-1711-BB45-8DEF-145A0AF149E6}"/>
              </a:ext>
            </a:extLst>
          </p:cNvPr>
          <p:cNvSpPr txBox="1">
            <a:spLocks/>
          </p:cNvSpPr>
          <p:nvPr userDrawn="1"/>
        </p:nvSpPr>
        <p:spPr>
          <a:xfrm>
            <a:off x="941527" y="1854200"/>
            <a:ext cx="2839536" cy="1012576"/>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51">
                <a:solidFill>
                  <a:srgbClr val="21409B"/>
                </a:solidFill>
                <a:ea typeface="Helvetica Neue" panose="02000503000000020004" pitchFamily="2" charset="0"/>
              </a:rPr>
              <a:t>Solutions</a:t>
            </a:r>
          </a:p>
          <a:p>
            <a:pPr>
              <a:lnSpc>
                <a:spcPct val="80000"/>
              </a:lnSpc>
            </a:pPr>
            <a:r>
              <a:rPr lang="en-US" sz="4000" spc="-51">
                <a:solidFill>
                  <a:srgbClr val="21409B"/>
                </a:solidFill>
                <a:ea typeface="Helvetica Neue" panose="02000503000000020004" pitchFamily="2" charset="0"/>
              </a:rPr>
              <a:t>Framework</a:t>
            </a:r>
          </a:p>
        </p:txBody>
      </p:sp>
      <p:sp>
        <p:nvSpPr>
          <p:cNvPr id="10" name="Text Placeholder 11">
            <a:extLst>
              <a:ext uri="{FF2B5EF4-FFF2-40B4-BE49-F238E27FC236}">
                <a16:creationId xmlns:a16="http://schemas.microsoft.com/office/drawing/2014/main" id="{2D01317D-9FA0-6146-86CA-9234A689DC45}"/>
              </a:ext>
            </a:extLst>
          </p:cNvPr>
          <p:cNvSpPr txBox="1">
            <a:spLocks/>
          </p:cNvSpPr>
          <p:nvPr userDrawn="1"/>
        </p:nvSpPr>
        <p:spPr>
          <a:xfrm>
            <a:off x="965199" y="3310038"/>
            <a:ext cx="2893029" cy="2662497"/>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solidFill>
                  <a:schemeClr val="tx1"/>
                </a:solidFill>
              </a:rPr>
              <a:t>A workplace ecosystem supports employee wellbeing by providing individuals and groups with a range of options within the workplace that consider posture, presence and privacy.</a:t>
            </a:r>
          </a:p>
          <a:p>
            <a:pPr>
              <a:lnSpc>
                <a:spcPts val="1600"/>
              </a:lnSpc>
              <a:spcAft>
                <a:spcPts val="1000"/>
              </a:spcAft>
            </a:pPr>
            <a:r>
              <a:rPr lang="en-US" sz="1067" spc="0">
                <a:solidFill>
                  <a:schemeClr val="tx1"/>
                </a:solidFill>
                <a:ea typeface="Helvetica Neue Light" panose="02000403000000020004" pitchFamily="2" charset="0"/>
              </a:rPr>
              <a:t>One way to assess the degree of user choice and control is through the use of the Solutions Framework. This framework recognizes that people need to do both individual “I” work and group “We” work (i.e. horizontal axis). It also breaks the paradigm that all individual spaces should be assigned or “Owned” or that all group spaces should be “Shared” (i.e. vertical axis).</a:t>
            </a:r>
          </a:p>
        </p:txBody>
      </p:sp>
      <p:cxnSp>
        <p:nvCxnSpPr>
          <p:cNvPr id="11" name="Straight Connector 10">
            <a:extLst>
              <a:ext uri="{FF2B5EF4-FFF2-40B4-BE49-F238E27FC236}">
                <a16:creationId xmlns:a16="http://schemas.microsoft.com/office/drawing/2014/main" id="{9D658BEE-14D9-0B46-A97D-ED31C80057DC}"/>
              </a:ext>
            </a:extLst>
          </p:cNvPr>
          <p:cNvCxnSpPr>
            <a:cxnSpLocks/>
          </p:cNvCxnSpPr>
          <p:nvPr userDrawn="1"/>
        </p:nvCxnSpPr>
        <p:spPr>
          <a:xfrm>
            <a:off x="463296" y="769129"/>
            <a:ext cx="129605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BDE8DB2-191A-8B4E-B84A-AE7B06B3AF88}"/>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Workspace Experience</a:t>
            </a:r>
          </a:p>
        </p:txBody>
      </p:sp>
      <p:graphicFrame>
        <p:nvGraphicFramePr>
          <p:cNvPr id="13" name="Diagram 12">
            <a:extLst>
              <a:ext uri="{FF2B5EF4-FFF2-40B4-BE49-F238E27FC236}">
                <a16:creationId xmlns:a16="http://schemas.microsoft.com/office/drawing/2014/main" id="{AF0C5B02-9F6B-E14E-91F2-246F8D3D6D94}"/>
              </a:ext>
            </a:extLst>
          </p:cNvPr>
          <p:cNvGraphicFramePr/>
          <p:nvPr userDrawn="1"/>
        </p:nvGraphicFramePr>
        <p:xfrm>
          <a:off x="4368800" y="1247816"/>
          <a:ext cx="7823200" cy="4520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 Placeholder 11">
            <a:extLst>
              <a:ext uri="{FF2B5EF4-FFF2-40B4-BE49-F238E27FC236}">
                <a16:creationId xmlns:a16="http://schemas.microsoft.com/office/drawing/2014/main" id="{B9DAD7D9-586D-984D-A9BA-4070E1054360}"/>
              </a:ext>
            </a:extLst>
          </p:cNvPr>
          <p:cNvSpPr txBox="1">
            <a:spLocks/>
          </p:cNvSpPr>
          <p:nvPr userDrawn="1"/>
        </p:nvSpPr>
        <p:spPr>
          <a:xfrm>
            <a:off x="6866359" y="1317793"/>
            <a:ext cx="2810076" cy="27179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333" b="1" spc="-51">
                <a:solidFill>
                  <a:schemeClr val="tx1"/>
                </a:solidFill>
                <a:ea typeface="Helvetica Neue" panose="02000503000000020004" pitchFamily="2" charset="0"/>
              </a:rPr>
              <a:t>SHARED</a:t>
            </a:r>
          </a:p>
        </p:txBody>
      </p:sp>
      <p:cxnSp>
        <p:nvCxnSpPr>
          <p:cNvPr id="15" name="Straight Connector 14">
            <a:extLst>
              <a:ext uri="{FF2B5EF4-FFF2-40B4-BE49-F238E27FC236}">
                <a16:creationId xmlns:a16="http://schemas.microsoft.com/office/drawing/2014/main" id="{16B471A0-B592-C044-B73F-440CF1664119}"/>
              </a:ext>
            </a:extLst>
          </p:cNvPr>
          <p:cNvCxnSpPr>
            <a:cxnSpLocks/>
          </p:cNvCxnSpPr>
          <p:nvPr userDrawn="1"/>
        </p:nvCxnSpPr>
        <p:spPr>
          <a:xfrm flipH="1">
            <a:off x="5617582" y="3509060"/>
            <a:ext cx="222233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861B4C-AF5B-A944-8619-C937CD785120}"/>
              </a:ext>
            </a:extLst>
          </p:cNvPr>
          <p:cNvCxnSpPr>
            <a:cxnSpLocks/>
          </p:cNvCxnSpPr>
          <p:nvPr userDrawn="1"/>
        </p:nvCxnSpPr>
        <p:spPr>
          <a:xfrm flipV="1">
            <a:off x="8274613" y="1713054"/>
            <a:ext cx="0" cy="134266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 Placeholder 11">
            <a:extLst>
              <a:ext uri="{FF2B5EF4-FFF2-40B4-BE49-F238E27FC236}">
                <a16:creationId xmlns:a16="http://schemas.microsoft.com/office/drawing/2014/main" id="{2B17DB51-4340-6749-8269-9924C5BDFB0F}"/>
              </a:ext>
            </a:extLst>
          </p:cNvPr>
          <p:cNvSpPr txBox="1">
            <a:spLocks/>
          </p:cNvSpPr>
          <p:nvPr userDrawn="1"/>
        </p:nvSpPr>
        <p:spPr>
          <a:xfrm>
            <a:off x="11028102" y="3382702"/>
            <a:ext cx="1055868" cy="259465"/>
          </a:xfrm>
          <a:prstGeom prst="rect">
            <a:avLst/>
          </a:prstGeom>
        </p:spPr>
        <p:txBody>
          <a:bodyPr vert="horz" wrap="square" lIns="0" tIns="0" rIns="0" bIns="0" rtlCol="0" anchor="ctr">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33" b="1" spc="-51">
                <a:solidFill>
                  <a:schemeClr val="tx1"/>
                </a:solidFill>
                <a:ea typeface="Helvetica Neue" panose="02000503000000020004" pitchFamily="2" charset="0"/>
              </a:rPr>
              <a:t>WE</a:t>
            </a:r>
          </a:p>
        </p:txBody>
      </p:sp>
      <p:sp>
        <p:nvSpPr>
          <p:cNvPr id="18" name="Text Placeholder 11">
            <a:extLst>
              <a:ext uri="{FF2B5EF4-FFF2-40B4-BE49-F238E27FC236}">
                <a16:creationId xmlns:a16="http://schemas.microsoft.com/office/drawing/2014/main" id="{0A013E25-D078-C94E-849A-068FE4EE6739}"/>
              </a:ext>
            </a:extLst>
          </p:cNvPr>
          <p:cNvSpPr txBox="1">
            <a:spLocks/>
          </p:cNvSpPr>
          <p:nvPr userDrawn="1"/>
        </p:nvSpPr>
        <p:spPr>
          <a:xfrm>
            <a:off x="4470401" y="3382702"/>
            <a:ext cx="1055868" cy="259465"/>
          </a:xfrm>
          <a:prstGeom prst="rect">
            <a:avLst/>
          </a:prstGeom>
        </p:spPr>
        <p:txBody>
          <a:bodyPr vert="horz" wrap="square" lIns="0" tIns="0" rIns="0" bIns="0" rtlCol="0" anchor="ctr">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333" b="1" spc="-51">
                <a:solidFill>
                  <a:schemeClr val="tx1"/>
                </a:solidFill>
                <a:ea typeface="Helvetica Neue" panose="02000503000000020004" pitchFamily="2" charset="0"/>
              </a:rPr>
              <a:t>I</a:t>
            </a:r>
          </a:p>
        </p:txBody>
      </p:sp>
      <p:sp>
        <p:nvSpPr>
          <p:cNvPr id="19" name="Text Placeholder 11">
            <a:extLst>
              <a:ext uri="{FF2B5EF4-FFF2-40B4-BE49-F238E27FC236}">
                <a16:creationId xmlns:a16="http://schemas.microsoft.com/office/drawing/2014/main" id="{4D392830-04E5-C941-BF11-D6B5180FC1A7}"/>
              </a:ext>
            </a:extLst>
          </p:cNvPr>
          <p:cNvSpPr txBox="1">
            <a:spLocks/>
          </p:cNvSpPr>
          <p:nvPr userDrawn="1"/>
        </p:nvSpPr>
        <p:spPr>
          <a:xfrm>
            <a:off x="6866359" y="5461000"/>
            <a:ext cx="2810076" cy="27179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333" b="1" spc="-51">
                <a:solidFill>
                  <a:schemeClr val="tx1"/>
                </a:solidFill>
                <a:ea typeface="Helvetica Neue" panose="02000503000000020004" pitchFamily="2" charset="0"/>
              </a:rPr>
              <a:t>OWNED</a:t>
            </a:r>
          </a:p>
        </p:txBody>
      </p:sp>
      <p:cxnSp>
        <p:nvCxnSpPr>
          <p:cNvPr id="20" name="Straight Connector 19">
            <a:extLst>
              <a:ext uri="{FF2B5EF4-FFF2-40B4-BE49-F238E27FC236}">
                <a16:creationId xmlns:a16="http://schemas.microsoft.com/office/drawing/2014/main" id="{4789CDBC-5CD5-3E44-8680-BCAEDE63B7FE}"/>
              </a:ext>
            </a:extLst>
          </p:cNvPr>
          <p:cNvCxnSpPr>
            <a:cxnSpLocks/>
          </p:cNvCxnSpPr>
          <p:nvPr userDrawn="1"/>
        </p:nvCxnSpPr>
        <p:spPr>
          <a:xfrm flipH="1">
            <a:off x="8666868" y="3509060"/>
            <a:ext cx="222233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0856439-4EC3-874E-B501-2F63BB019C10}"/>
              </a:ext>
            </a:extLst>
          </p:cNvPr>
          <p:cNvCxnSpPr>
            <a:cxnSpLocks/>
          </p:cNvCxnSpPr>
          <p:nvPr userDrawn="1"/>
        </p:nvCxnSpPr>
        <p:spPr>
          <a:xfrm flipV="1">
            <a:off x="8274613" y="3937001"/>
            <a:ext cx="0" cy="134266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FE09CFB2-898E-4A4D-800C-81E5ED3DA028}"/>
              </a:ext>
            </a:extLst>
          </p:cNvPr>
          <p:cNvGrpSpPr/>
          <p:nvPr userDrawn="1"/>
        </p:nvGrpSpPr>
        <p:grpSpPr>
          <a:xfrm>
            <a:off x="8040547" y="3271778"/>
            <a:ext cx="462989" cy="447553"/>
            <a:chOff x="4213185" y="1284790"/>
            <a:chExt cx="3981691" cy="2662178"/>
          </a:xfrm>
        </p:grpSpPr>
        <p:cxnSp>
          <p:nvCxnSpPr>
            <p:cNvPr id="23" name="Straight Connector 22">
              <a:extLst>
                <a:ext uri="{FF2B5EF4-FFF2-40B4-BE49-F238E27FC236}">
                  <a16:creationId xmlns:a16="http://schemas.microsoft.com/office/drawing/2014/main" id="{E86DBFC1-3F48-874B-9A84-FC40902C4B4A}"/>
                </a:ext>
              </a:extLst>
            </p:cNvPr>
            <p:cNvCxnSpPr>
              <a:cxnSpLocks/>
            </p:cNvCxnSpPr>
            <p:nvPr/>
          </p:nvCxnSpPr>
          <p:spPr>
            <a:xfrm flipH="1">
              <a:off x="4213185" y="2631795"/>
              <a:ext cx="3981691"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DA844E-11C3-EC47-89E4-177AD901868B}"/>
                </a:ext>
              </a:extLst>
            </p:cNvPr>
            <p:cNvCxnSpPr>
              <a:cxnSpLocks/>
            </p:cNvCxnSpPr>
            <p:nvPr/>
          </p:nvCxnSpPr>
          <p:spPr>
            <a:xfrm flipV="1">
              <a:off x="6205960" y="1284790"/>
              <a:ext cx="0" cy="2662178"/>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5" name="Text Placeholder 11">
            <a:extLst>
              <a:ext uri="{FF2B5EF4-FFF2-40B4-BE49-F238E27FC236}">
                <a16:creationId xmlns:a16="http://schemas.microsoft.com/office/drawing/2014/main" id="{CB7E2B77-EBEF-E64A-B788-8BB8812F26B4}"/>
              </a:ext>
            </a:extLst>
          </p:cNvPr>
          <p:cNvSpPr txBox="1">
            <a:spLocks/>
          </p:cNvSpPr>
          <p:nvPr userDrawn="1"/>
        </p:nvSpPr>
        <p:spPr>
          <a:xfrm>
            <a:off x="965199" y="2996879"/>
            <a:ext cx="2893029" cy="166868"/>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33" b="1" spc="-51">
                <a:solidFill>
                  <a:srgbClr val="21409B"/>
                </a:solidFill>
                <a:ea typeface="Helvetica Neue" panose="02000503000000020004" pitchFamily="2" charset="0"/>
              </a:rPr>
              <a:t>User Choice and Control</a:t>
            </a:r>
          </a:p>
        </p:txBody>
      </p:sp>
      <p:sp>
        <p:nvSpPr>
          <p:cNvPr id="26" name="Rectangle 25">
            <a:extLst>
              <a:ext uri="{FF2B5EF4-FFF2-40B4-BE49-F238E27FC236}">
                <a16:creationId xmlns:a16="http://schemas.microsoft.com/office/drawing/2014/main" id="{2E7602CE-95CE-B549-AFCD-215BFB4D8F25}"/>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27" name="Footer Placeholder 5">
            <a:extLst>
              <a:ext uri="{FF2B5EF4-FFF2-40B4-BE49-F238E27FC236}">
                <a16:creationId xmlns:a16="http://schemas.microsoft.com/office/drawing/2014/main" id="{DEB55DD2-124A-1D44-942C-5B2747F9A38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3058415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ork Mode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6FDBE65-7948-1242-81ED-835BAC382DBA}"/>
              </a:ext>
            </a:extLst>
          </p:cNvPr>
          <p:cNvSpPr/>
          <p:nvPr userDrawn="1"/>
        </p:nvSpPr>
        <p:spPr>
          <a:xfrm>
            <a:off x="4368801" y="0"/>
            <a:ext cx="78232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 Placeholder 11">
            <a:extLst>
              <a:ext uri="{FF2B5EF4-FFF2-40B4-BE49-F238E27FC236}">
                <a16:creationId xmlns:a16="http://schemas.microsoft.com/office/drawing/2014/main" id="{DB72C5C7-2114-5941-9453-DC3DF4A147D7}"/>
              </a:ext>
            </a:extLst>
          </p:cNvPr>
          <p:cNvSpPr txBox="1">
            <a:spLocks/>
          </p:cNvSpPr>
          <p:nvPr userDrawn="1"/>
        </p:nvSpPr>
        <p:spPr>
          <a:xfrm>
            <a:off x="941527" y="1854200"/>
            <a:ext cx="3427275" cy="106951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51">
                <a:solidFill>
                  <a:srgbClr val="21409B"/>
                </a:solidFill>
                <a:ea typeface="Helvetica Neue" panose="02000503000000020004" pitchFamily="2" charset="0"/>
              </a:rPr>
              <a:t>Work</a:t>
            </a:r>
          </a:p>
          <a:p>
            <a:pPr>
              <a:lnSpc>
                <a:spcPct val="80000"/>
              </a:lnSpc>
            </a:pPr>
            <a:r>
              <a:rPr lang="en-US" sz="4000" spc="-51">
                <a:solidFill>
                  <a:srgbClr val="21409B"/>
                </a:solidFill>
                <a:ea typeface="Helvetica Neue" panose="02000503000000020004" pitchFamily="2" charset="0"/>
              </a:rPr>
              <a:t>Modes</a:t>
            </a:r>
          </a:p>
        </p:txBody>
      </p:sp>
      <p:sp>
        <p:nvSpPr>
          <p:cNvPr id="28" name="Text Placeholder 11">
            <a:extLst>
              <a:ext uri="{FF2B5EF4-FFF2-40B4-BE49-F238E27FC236}">
                <a16:creationId xmlns:a16="http://schemas.microsoft.com/office/drawing/2014/main" id="{10281B7C-809A-0541-8EEC-97EF4E847F08}"/>
              </a:ext>
            </a:extLst>
          </p:cNvPr>
          <p:cNvSpPr txBox="1">
            <a:spLocks/>
          </p:cNvSpPr>
          <p:nvPr userDrawn="1"/>
        </p:nvSpPr>
        <p:spPr>
          <a:xfrm>
            <a:off x="965200" y="3633216"/>
            <a:ext cx="2430040" cy="1690224"/>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solidFill>
                  <a:schemeClr val="tx1"/>
                </a:solidFill>
              </a:rPr>
              <a:t>Understanding the user, finding out how people work individually and together. Focusing on understanding behaviors and needs rather than wishes. </a:t>
            </a:r>
            <a:endParaRPr lang="en-US" sz="1067" spc="0">
              <a:solidFill>
                <a:schemeClr val="tx1"/>
              </a:solidFill>
              <a:ea typeface="Helvetica Neue Light" panose="02000403000000020004" pitchFamily="2" charset="0"/>
            </a:endParaRPr>
          </a:p>
        </p:txBody>
      </p:sp>
      <p:cxnSp>
        <p:nvCxnSpPr>
          <p:cNvPr id="29" name="Straight Connector 28">
            <a:extLst>
              <a:ext uri="{FF2B5EF4-FFF2-40B4-BE49-F238E27FC236}">
                <a16:creationId xmlns:a16="http://schemas.microsoft.com/office/drawing/2014/main" id="{4B7FB4F6-C60B-EF41-B9D0-35E607FE234C}"/>
              </a:ext>
            </a:extLst>
          </p:cNvPr>
          <p:cNvCxnSpPr>
            <a:cxnSpLocks/>
          </p:cNvCxnSpPr>
          <p:nvPr userDrawn="1"/>
        </p:nvCxnSpPr>
        <p:spPr>
          <a:xfrm>
            <a:off x="463297" y="769129"/>
            <a:ext cx="151211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230E196C-131F-4742-AEDA-55B874ACFB71}"/>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Understanding User Needs</a:t>
            </a:r>
          </a:p>
        </p:txBody>
      </p:sp>
      <p:pic>
        <p:nvPicPr>
          <p:cNvPr id="31" name="Picture 30">
            <a:extLst>
              <a:ext uri="{FF2B5EF4-FFF2-40B4-BE49-F238E27FC236}">
                <a16:creationId xmlns:a16="http://schemas.microsoft.com/office/drawing/2014/main" id="{EE8C6DE1-479B-2A4B-85B0-BE8D95DFB10B}"/>
              </a:ext>
            </a:extLst>
          </p:cNvPr>
          <p:cNvPicPr>
            <a:picLocks noChangeAspect="1"/>
          </p:cNvPicPr>
          <p:nvPr userDrawn="1"/>
        </p:nvPicPr>
        <p:blipFill>
          <a:blip r:embed="rId2"/>
          <a:stretch>
            <a:fillRect/>
          </a:stretch>
        </p:blipFill>
        <p:spPr>
          <a:xfrm>
            <a:off x="6357073" y="1498600"/>
            <a:ext cx="3860800" cy="3860800"/>
          </a:xfrm>
          <a:prstGeom prst="rect">
            <a:avLst/>
          </a:prstGeom>
        </p:spPr>
      </p:pic>
      <p:sp>
        <p:nvSpPr>
          <p:cNvPr id="32" name="Rectangle 31">
            <a:extLst>
              <a:ext uri="{FF2B5EF4-FFF2-40B4-BE49-F238E27FC236}">
                <a16:creationId xmlns:a16="http://schemas.microsoft.com/office/drawing/2014/main" id="{E81D696C-5559-924C-B6E2-517AC3D1A0F8}"/>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33" name="Footer Placeholder 5">
            <a:extLst>
              <a:ext uri="{FF2B5EF4-FFF2-40B4-BE49-F238E27FC236}">
                <a16:creationId xmlns:a16="http://schemas.microsoft.com/office/drawing/2014/main" id="{3E864367-F68D-F542-8605-1493A4C30377}"/>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3773319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s + Graphs 2">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965201" y="1854200"/>
            <a:ext cx="3403600" cy="1662336"/>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placeholder</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965204" y="3642469"/>
            <a:ext cx="3053347" cy="237652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2622944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s + Graphs 3">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965202" y="1854201"/>
            <a:ext cx="5251621" cy="1088001"/>
          </a:xfrm>
        </p:spPr>
        <p:txBody>
          <a:bodyPr lIns="0" tIns="0" rIns="0" bIns="0" anchor="t">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or quote</a:t>
            </a:r>
            <a:br>
              <a:rPr lang="en-US"/>
            </a:br>
            <a:r>
              <a:rPr lang="en-US"/>
              <a:t>content placeholder</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965204" y="3642469"/>
            <a:ext cx="3053347" cy="237652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cxnSp>
        <p:nvCxnSpPr>
          <p:cNvPr id="15" name="Straight Connector 14">
            <a:extLst>
              <a:ext uri="{FF2B5EF4-FFF2-40B4-BE49-F238E27FC236}">
                <a16:creationId xmlns:a16="http://schemas.microsoft.com/office/drawing/2014/main" id="{0718D6C6-099B-454B-AC14-233B9E01E258}"/>
              </a:ext>
            </a:extLst>
          </p:cNvPr>
          <p:cNvCxnSpPr>
            <a:cxnSpLocks/>
          </p:cNvCxnSpPr>
          <p:nvPr userDrawn="1"/>
        </p:nvCxnSpPr>
        <p:spPr>
          <a:xfrm>
            <a:off x="4380205"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7010020-25AA-F249-93EC-D0D29341E5D6}"/>
              </a:ext>
            </a:extLst>
          </p:cNvPr>
          <p:cNvSpPr>
            <a:spLocks noGrp="1"/>
          </p:cNvSpPr>
          <p:nvPr>
            <p:ph type="body" sz="quarter" idx="18" hasCustomPrompt="1"/>
          </p:nvPr>
        </p:nvSpPr>
        <p:spPr>
          <a:xfrm>
            <a:off x="4368802"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Tree>
    <p:extLst>
      <p:ext uri="{BB962C8B-B14F-4D97-AF65-F5344CB8AC3E}">
        <p14:creationId xmlns:p14="http://schemas.microsoft.com/office/powerpoint/2010/main" val="2663867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919" y="1854200"/>
            <a:ext cx="6861716" cy="1432736"/>
          </a:xfrm>
          <a:prstGeom prst="rect">
            <a:avLst/>
          </a:prstGeom>
        </p:spPr>
        <p:txBody>
          <a:bodyPr lIns="0" tIns="0" rIns="0" bIns="0" anchor="b">
            <a:normAutofit/>
          </a:bodyPr>
          <a:lstStyle>
            <a:lvl1pPr algn="l">
              <a:defRPr sz="4800" spc="-133" baseline="0">
                <a:solidFill>
                  <a:schemeClr val="bg1"/>
                </a:solidFill>
              </a:defRPr>
            </a:lvl1pPr>
          </a:lstStyle>
          <a:p>
            <a:r>
              <a:rPr lang="en-US"/>
              <a:t>Title of Presentation</a:t>
            </a:r>
          </a:p>
        </p:txBody>
      </p:sp>
      <p:sp>
        <p:nvSpPr>
          <p:cNvPr id="3" name="Subtitle 2"/>
          <p:cNvSpPr>
            <a:spLocks noGrp="1"/>
          </p:cNvSpPr>
          <p:nvPr>
            <p:ph type="subTitle" idx="1" hasCustomPrompt="1"/>
          </p:nvPr>
        </p:nvSpPr>
        <p:spPr>
          <a:xfrm>
            <a:off x="468352" y="3512827"/>
            <a:ext cx="6876585" cy="427271"/>
          </a:xfrm>
          <a:prstGeom prst="rect">
            <a:avLst/>
          </a:prstGeom>
        </p:spPr>
        <p:txBody>
          <a:bodyPr lIns="0" tIns="0" rIns="0" bIns="0">
            <a:normAutofit/>
          </a:bodyPr>
          <a:lstStyle>
            <a:lvl1pPr marL="0" indent="0" algn="l">
              <a:buNone/>
              <a:defRPr sz="1333"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Supporting descriptive line lorem ipsum sit </a:t>
            </a:r>
            <a:r>
              <a:rPr lang="en-US" err="1"/>
              <a:t>unaem</a:t>
            </a:r>
            <a:r>
              <a:rPr lang="en-US"/>
              <a:t> dolore </a:t>
            </a:r>
            <a:r>
              <a:rPr lang="en-US" err="1"/>
              <a:t>conseceuter</a:t>
            </a:r>
            <a:endParaRPr lang="en-US"/>
          </a:p>
        </p:txBody>
      </p:sp>
      <p:sp>
        <p:nvSpPr>
          <p:cNvPr id="25" name="Text Placeholder 24">
            <a:extLst>
              <a:ext uri="{FF2B5EF4-FFF2-40B4-BE49-F238E27FC236}">
                <a16:creationId xmlns:a16="http://schemas.microsoft.com/office/drawing/2014/main" id="{19896276-428A-984E-A719-7AF0EEA0E88C}"/>
              </a:ext>
            </a:extLst>
          </p:cNvPr>
          <p:cNvSpPr>
            <a:spLocks noGrp="1"/>
          </p:cNvSpPr>
          <p:nvPr>
            <p:ph type="body" sz="quarter" idx="10" hasCustomPrompt="1"/>
          </p:nvPr>
        </p:nvSpPr>
        <p:spPr>
          <a:xfrm>
            <a:off x="466699" y="600100"/>
            <a:ext cx="1949399" cy="143315"/>
          </a:xfrm>
        </p:spPr>
        <p:txBody>
          <a:bodyPr lIns="0" tIns="0" rIns="0" bIns="0">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VERSION #</a:t>
            </a:r>
          </a:p>
        </p:txBody>
      </p:sp>
      <p:pic>
        <p:nvPicPr>
          <p:cNvPr id="34" name="Picture 33" descr="A picture containing drawing, meter, clock&#10;&#10;Description automatically generated">
            <a:extLst>
              <a:ext uri="{FF2B5EF4-FFF2-40B4-BE49-F238E27FC236}">
                <a16:creationId xmlns:a16="http://schemas.microsoft.com/office/drawing/2014/main" id="{E6A572D0-A14C-1E4D-A2F8-EA0D5826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1432" y="6302956"/>
            <a:ext cx="960968" cy="265576"/>
          </a:xfrm>
          <a:prstGeom prst="rect">
            <a:avLst/>
          </a:prstGeom>
        </p:spPr>
      </p:pic>
    </p:spTree>
    <p:extLst>
      <p:ext uri="{BB962C8B-B14F-4D97-AF65-F5344CB8AC3E}">
        <p14:creationId xmlns:p14="http://schemas.microsoft.com/office/powerpoint/2010/main" val="27622888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Only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4368799" y="1854200"/>
            <a:ext cx="5898148"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or quote</a:t>
            </a:r>
            <a:br>
              <a:rPr lang="en-US"/>
            </a:br>
            <a:r>
              <a:rPr lang="en-US"/>
              <a:t>content placeholder</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4368803" y="3642469"/>
            <a:ext cx="3053347" cy="237652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cxnSp>
        <p:nvCxnSpPr>
          <p:cNvPr id="15" name="Straight Connector 14">
            <a:extLst>
              <a:ext uri="{FF2B5EF4-FFF2-40B4-BE49-F238E27FC236}">
                <a16:creationId xmlns:a16="http://schemas.microsoft.com/office/drawing/2014/main" id="{0718D6C6-099B-454B-AC14-233B9E01E258}"/>
              </a:ext>
            </a:extLst>
          </p:cNvPr>
          <p:cNvCxnSpPr>
            <a:cxnSpLocks/>
          </p:cNvCxnSpPr>
          <p:nvPr userDrawn="1"/>
        </p:nvCxnSpPr>
        <p:spPr>
          <a:xfrm>
            <a:off x="7783804"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7010020-25AA-F249-93EC-D0D29341E5D6}"/>
              </a:ext>
            </a:extLst>
          </p:cNvPr>
          <p:cNvSpPr>
            <a:spLocks noGrp="1"/>
          </p:cNvSpPr>
          <p:nvPr>
            <p:ph type="body" sz="quarter" idx="18" hasCustomPrompt="1"/>
          </p:nvPr>
        </p:nvSpPr>
        <p:spPr>
          <a:xfrm>
            <a:off x="7772401"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Tree>
    <p:extLst>
      <p:ext uri="{BB962C8B-B14F-4D97-AF65-F5344CB8AC3E}">
        <p14:creationId xmlns:p14="http://schemas.microsoft.com/office/powerpoint/2010/main" val="3570464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nly 2">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954506" y="1854200"/>
            <a:ext cx="5898148"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or quote</a:t>
            </a:r>
            <a:br>
              <a:rPr lang="en-US"/>
            </a:br>
            <a:r>
              <a:rPr lang="en-US"/>
              <a:t>content placeholder</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975897" y="3642469"/>
            <a:ext cx="6514163" cy="2376529"/>
          </a:xfrm>
        </p:spPr>
        <p:txBody>
          <a:bodyPr lIns="0" tIns="0" rIns="0" bIns="0" numCol="2"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a:p>
            <a:pPr>
              <a:lnSpc>
                <a:spcPts val="1200"/>
              </a:lnSpc>
              <a:spcAft>
                <a:spcPts val="750"/>
              </a:spcAft>
            </a:pPr>
            <a:r>
              <a:rPr lang="en-US" sz="1067" spc="0">
                <a:solidFill>
                  <a:schemeClr val="tx1"/>
                </a:solidFill>
                <a:ea typeface="Helvetica Neue Light" panose="02000403000000020004" pitchFamily="2" charset="0"/>
              </a:rPr>
              <a:t>Ignis di id </a:t>
            </a:r>
            <a:r>
              <a:rPr lang="en-US" sz="1067" spc="0" err="1">
                <a:solidFill>
                  <a:schemeClr val="tx1"/>
                </a:solidFill>
                <a:ea typeface="Helvetica Neue Light" panose="02000403000000020004" pitchFamily="2" charset="0"/>
              </a:rPr>
              <a:t>ulpa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consect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usandaecum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dolesequi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dolecatur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asim</a:t>
            </a:r>
            <a:r>
              <a:rPr lang="en-US" sz="1067" spc="0">
                <a:solidFill>
                  <a:schemeClr val="tx1"/>
                </a:solidFill>
                <a:ea typeface="Helvetica Neue Light" panose="02000403000000020004" pitchFamily="2" charset="0"/>
              </a:rPr>
              <a:t> sum is </a:t>
            </a:r>
            <a:r>
              <a:rPr lang="en-US" sz="1067" spc="0" err="1">
                <a:solidFill>
                  <a:schemeClr val="tx1"/>
                </a:solidFill>
                <a:ea typeface="Helvetica Neue Light" panose="02000403000000020004" pitchFamily="2" charset="0"/>
              </a:rPr>
              <a:t>restrum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aruptur</a:t>
            </a:r>
            <a:r>
              <a:rPr lang="en-US" sz="1067" spc="0">
                <a:solidFill>
                  <a:schemeClr val="tx1"/>
                </a:solidFill>
                <a:ea typeface="Helvetica Neue Light" panose="02000403000000020004" pitchFamily="2" charset="0"/>
              </a:rPr>
              <a:t>, que vel </a:t>
            </a:r>
            <a:r>
              <a:rPr lang="en-US" sz="1067" spc="0" err="1">
                <a:solidFill>
                  <a:schemeClr val="tx1"/>
                </a:solidFill>
                <a:ea typeface="Helvetica Neue Light" panose="02000403000000020004" pitchFamily="2" charset="0"/>
              </a:rPr>
              <a:t>inullup</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icitatius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quoesciisc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apel</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iniet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esti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odiscitatur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sit ex </a:t>
            </a:r>
            <a:r>
              <a:rPr lang="en-US" sz="1067" spc="0" err="1">
                <a:solidFill>
                  <a:schemeClr val="tx1"/>
                </a:solidFill>
                <a:ea typeface="Helvetica Neue Light" panose="02000403000000020004" pitchFamily="2" charset="0"/>
              </a:rPr>
              <a:t>enis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a:t>
            </a:r>
            <a:r>
              <a:rPr lang="en-US" sz="1067" spc="0">
                <a:solidFill>
                  <a:schemeClr val="tx1"/>
                </a:solidFill>
                <a:ea typeface="Helvetica Neue Light" panose="02000403000000020004" pitchFamily="2" charset="0"/>
              </a:rPr>
              <a:t> molest et </a:t>
            </a:r>
            <a:r>
              <a:rPr lang="en-US" sz="1067" spc="0" err="1">
                <a:solidFill>
                  <a:schemeClr val="tx1"/>
                </a:solidFill>
                <a:ea typeface="Helvetica Neue Light" panose="02000403000000020004" pitchFamily="2" charset="0"/>
              </a:rPr>
              <a:t>aceatus</a:t>
            </a:r>
            <a:r>
              <a:rPr lang="en-US" sz="1067" spc="0">
                <a:solidFill>
                  <a:schemeClr val="tx1"/>
                </a:solidFill>
                <a:ea typeface="Helvetica Neue Light" panose="02000403000000020004" pitchFamily="2" charset="0"/>
              </a:rPr>
              <a:t> alit </a:t>
            </a:r>
            <a:r>
              <a:rPr lang="en-US" sz="1067" spc="0" err="1">
                <a:solidFill>
                  <a:schemeClr val="tx1"/>
                </a:solidFill>
                <a:ea typeface="Helvetica Neue Light" panose="02000403000000020004" pitchFamily="2" charset="0"/>
              </a:rPr>
              <a:t>est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reperiorem</a:t>
            </a:r>
            <a:r>
              <a:rPr lang="en-US" sz="1067" spc="0">
                <a:solidFill>
                  <a:schemeClr val="tx1"/>
                </a:solidFill>
                <a:ea typeface="Helvetica Neue Light" panose="02000403000000020004" pitchFamily="2" charset="0"/>
              </a:rPr>
              <a:t> ate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delest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eosto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blabo</a:t>
            </a:r>
            <a:r>
              <a:rPr lang="en-US" sz="1067" spc="0">
                <a:solidFill>
                  <a:schemeClr val="tx1"/>
                </a:solidFill>
                <a:ea typeface="Helvetica Neue Light" panose="02000403000000020004" pitchFamily="2" charset="0"/>
              </a:rPr>
              <a:t> sedum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a:t>
            </a:r>
          </a:p>
          <a:p>
            <a:pPr>
              <a:lnSpc>
                <a:spcPts val="1200"/>
              </a:lnSpc>
              <a:spcAft>
                <a:spcPts val="750"/>
              </a:spcAft>
            </a:pPr>
            <a:endParaRPr lang="en-US" sz="1067" spc="0">
              <a:solidFill>
                <a:schemeClr val="tx1"/>
              </a:solidFill>
              <a:ea typeface="Helvetica Neue Light" panose="02000403000000020004" pitchFamily="2" charset="0"/>
            </a:endParaRP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cxnSp>
        <p:nvCxnSpPr>
          <p:cNvPr id="9" name="Straight Connector 8">
            <a:extLst>
              <a:ext uri="{FF2B5EF4-FFF2-40B4-BE49-F238E27FC236}">
                <a16:creationId xmlns:a16="http://schemas.microsoft.com/office/drawing/2014/main" id="{31290F74-7305-B14C-B7D1-5E059064298C}"/>
              </a:ext>
            </a:extLst>
          </p:cNvPr>
          <p:cNvCxnSpPr>
            <a:cxnSpLocks/>
          </p:cNvCxnSpPr>
          <p:nvPr userDrawn="1"/>
        </p:nvCxnSpPr>
        <p:spPr>
          <a:xfrm>
            <a:off x="7783804"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B0A98455-9058-3F45-92CA-C697BD1F10FA}"/>
              </a:ext>
            </a:extLst>
          </p:cNvPr>
          <p:cNvSpPr>
            <a:spLocks noGrp="1"/>
          </p:cNvSpPr>
          <p:nvPr>
            <p:ph type="body" sz="quarter" idx="18" hasCustomPrompt="1"/>
          </p:nvPr>
        </p:nvSpPr>
        <p:spPr>
          <a:xfrm>
            <a:off x="7772401"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Tree>
    <p:extLst>
      <p:ext uri="{BB962C8B-B14F-4D97-AF65-F5344CB8AC3E}">
        <p14:creationId xmlns:p14="http://schemas.microsoft.com/office/powerpoint/2010/main" val="807670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Only 3">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4379495" y="1811421"/>
            <a:ext cx="6514163" cy="4220411"/>
          </a:xfrm>
        </p:spPr>
        <p:txBody>
          <a:bodyPr lIns="0" tIns="0" rIns="0" bIns="0" numCol="2"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a:p>
            <a:pPr>
              <a:lnSpc>
                <a:spcPts val="1200"/>
              </a:lnSpc>
              <a:spcAft>
                <a:spcPts val="750"/>
              </a:spcAft>
            </a:pPr>
            <a:r>
              <a:rPr lang="en-US" sz="1067" spc="0">
                <a:solidFill>
                  <a:schemeClr val="tx1"/>
                </a:solidFill>
                <a:ea typeface="Helvetica Neue Light" panose="02000403000000020004" pitchFamily="2" charset="0"/>
              </a:rPr>
              <a:t>Ignis di id </a:t>
            </a:r>
            <a:r>
              <a:rPr lang="en-US" sz="1067" spc="0" err="1">
                <a:solidFill>
                  <a:schemeClr val="tx1"/>
                </a:solidFill>
                <a:ea typeface="Helvetica Neue Light" panose="02000403000000020004" pitchFamily="2" charset="0"/>
              </a:rPr>
              <a:t>ulpa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consect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usandaecum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dolesequi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dolecatur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asim</a:t>
            </a:r>
            <a:r>
              <a:rPr lang="en-US" sz="1067" spc="0">
                <a:solidFill>
                  <a:schemeClr val="tx1"/>
                </a:solidFill>
                <a:ea typeface="Helvetica Neue Light" panose="02000403000000020004" pitchFamily="2" charset="0"/>
              </a:rPr>
              <a:t> sum is </a:t>
            </a:r>
            <a:r>
              <a:rPr lang="en-US" sz="1067" spc="0" err="1">
                <a:solidFill>
                  <a:schemeClr val="tx1"/>
                </a:solidFill>
                <a:ea typeface="Helvetica Neue Light" panose="02000403000000020004" pitchFamily="2" charset="0"/>
              </a:rPr>
              <a:t>restrum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aruptur</a:t>
            </a:r>
            <a:r>
              <a:rPr lang="en-US" sz="1067" spc="0">
                <a:solidFill>
                  <a:schemeClr val="tx1"/>
                </a:solidFill>
                <a:ea typeface="Helvetica Neue Light" panose="02000403000000020004" pitchFamily="2" charset="0"/>
              </a:rPr>
              <a:t>, que vel </a:t>
            </a:r>
            <a:r>
              <a:rPr lang="en-US" sz="1067" spc="0" err="1">
                <a:solidFill>
                  <a:schemeClr val="tx1"/>
                </a:solidFill>
                <a:ea typeface="Helvetica Neue Light" panose="02000403000000020004" pitchFamily="2" charset="0"/>
              </a:rPr>
              <a:t>inullup</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icitatius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quoesciisc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apel</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iniet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esti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odiscitatur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sit ex </a:t>
            </a:r>
            <a:r>
              <a:rPr lang="en-US" sz="1067" spc="0" err="1">
                <a:solidFill>
                  <a:schemeClr val="tx1"/>
                </a:solidFill>
                <a:ea typeface="Helvetica Neue Light" panose="02000403000000020004" pitchFamily="2" charset="0"/>
              </a:rPr>
              <a:t>enis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delibus</a:t>
            </a:r>
            <a:r>
              <a:rPr lang="en-US" sz="1067" spc="0">
                <a:solidFill>
                  <a:schemeClr val="tx1"/>
                </a:solidFill>
                <a:ea typeface="Helvetica Neue Light" panose="02000403000000020004" pitchFamily="2" charset="0"/>
              </a:rPr>
              <a:t> pel molest et </a:t>
            </a:r>
            <a:r>
              <a:rPr lang="en-US" sz="1067" spc="0" err="1">
                <a:solidFill>
                  <a:schemeClr val="tx1"/>
                </a:solidFill>
                <a:ea typeface="Helvetica Neue Light" panose="02000403000000020004" pitchFamily="2" charset="0"/>
              </a:rPr>
              <a:t>aceatus</a:t>
            </a:r>
            <a:r>
              <a:rPr lang="en-US" sz="1067" spc="0">
                <a:solidFill>
                  <a:schemeClr val="tx1"/>
                </a:solidFill>
                <a:ea typeface="Helvetica Neue Light" panose="02000403000000020004" pitchFamily="2" charset="0"/>
              </a:rPr>
              <a:t> alit </a:t>
            </a:r>
            <a:r>
              <a:rPr lang="en-US" sz="1067" spc="0" err="1">
                <a:solidFill>
                  <a:schemeClr val="tx1"/>
                </a:solidFill>
                <a:ea typeface="Helvetica Neue Light" panose="02000403000000020004" pitchFamily="2" charset="0"/>
              </a:rPr>
              <a:t>est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reperiorem</a:t>
            </a:r>
            <a:r>
              <a:rPr lang="en-US" sz="1067" spc="0">
                <a:solidFill>
                  <a:schemeClr val="tx1"/>
                </a:solidFill>
                <a:ea typeface="Helvetica Neue Light" panose="02000403000000020004" pitchFamily="2" charset="0"/>
              </a:rPr>
              <a:t> ate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delest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eosto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blabo</a:t>
            </a:r>
            <a:r>
              <a:rPr lang="en-US" sz="1067" spc="0">
                <a:solidFill>
                  <a:schemeClr val="tx1"/>
                </a:solidFill>
                <a:ea typeface="Helvetica Neue Light" panose="02000403000000020004" pitchFamily="2" charset="0"/>
              </a:rPr>
              <a:t> sedum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a:t>
            </a:r>
          </a:p>
          <a:p>
            <a:pPr>
              <a:lnSpc>
                <a:spcPts val="1200"/>
              </a:lnSpc>
              <a:spcAft>
                <a:spcPts val="750"/>
              </a:spcAft>
            </a:pPr>
            <a:r>
              <a:rPr lang="en-US" sz="1067" spc="0">
                <a:solidFill>
                  <a:schemeClr val="tx1"/>
                </a:solidFill>
                <a:ea typeface="Helvetica Neue Light" panose="02000403000000020004" pitchFamily="2" charset="0"/>
              </a:rPr>
              <a:t>Ignis di id </a:t>
            </a:r>
            <a:r>
              <a:rPr lang="en-US" sz="1067" spc="0" err="1">
                <a:solidFill>
                  <a:schemeClr val="tx1"/>
                </a:solidFill>
                <a:ea typeface="Helvetica Neue Light" panose="02000403000000020004" pitchFamily="2" charset="0"/>
              </a:rPr>
              <a:t>ulpa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consect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usandaecum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dolesequi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dolecatur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asim</a:t>
            </a:r>
            <a:r>
              <a:rPr lang="en-US" sz="1067" spc="0">
                <a:solidFill>
                  <a:schemeClr val="tx1"/>
                </a:solidFill>
                <a:ea typeface="Helvetica Neue Light" panose="02000403000000020004" pitchFamily="2" charset="0"/>
              </a:rPr>
              <a:t> sum is </a:t>
            </a:r>
            <a:r>
              <a:rPr lang="en-US" sz="1067" spc="0" err="1">
                <a:solidFill>
                  <a:schemeClr val="tx1"/>
                </a:solidFill>
                <a:ea typeface="Helvetica Neue Light" panose="02000403000000020004" pitchFamily="2" charset="0"/>
              </a:rPr>
              <a:t>restrum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aruptur</a:t>
            </a:r>
            <a:r>
              <a:rPr lang="en-US" sz="1067" spc="0">
                <a:solidFill>
                  <a:schemeClr val="tx1"/>
                </a:solidFill>
                <a:ea typeface="Helvetica Neue Light" panose="02000403000000020004" pitchFamily="2" charset="0"/>
              </a:rPr>
              <a:t>, que vel </a:t>
            </a:r>
            <a:r>
              <a:rPr lang="en-US" sz="1067" spc="0" err="1">
                <a:solidFill>
                  <a:schemeClr val="tx1"/>
                </a:solidFill>
                <a:ea typeface="Helvetica Neue Light" panose="02000403000000020004" pitchFamily="2" charset="0"/>
              </a:rPr>
              <a:t>inullup</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icitatius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quoesciisc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apel</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iniet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esti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odiscitatur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a:t>
            </a:r>
          </a:p>
          <a:p>
            <a:pPr>
              <a:lnSpc>
                <a:spcPts val="1200"/>
              </a:lnSpc>
              <a:spcAft>
                <a:spcPts val="750"/>
              </a:spcAft>
            </a:pPr>
            <a:endParaRPr lang="en-US" sz="1067" spc="0">
              <a:solidFill>
                <a:schemeClr val="tx1"/>
              </a:solidFill>
              <a:ea typeface="Helvetica Neue Light" panose="02000403000000020004" pitchFamily="2" charset="0"/>
            </a:endParaRP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cxnSp>
        <p:nvCxnSpPr>
          <p:cNvPr id="9" name="Straight Connector 8">
            <a:extLst>
              <a:ext uri="{FF2B5EF4-FFF2-40B4-BE49-F238E27FC236}">
                <a16:creationId xmlns:a16="http://schemas.microsoft.com/office/drawing/2014/main" id="{31290F74-7305-B14C-B7D1-5E059064298C}"/>
              </a:ext>
            </a:extLst>
          </p:cNvPr>
          <p:cNvCxnSpPr>
            <a:cxnSpLocks/>
          </p:cNvCxnSpPr>
          <p:nvPr userDrawn="1"/>
        </p:nvCxnSpPr>
        <p:spPr>
          <a:xfrm>
            <a:off x="7783804"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B0A98455-9058-3F45-92CA-C697BD1F10FA}"/>
              </a:ext>
            </a:extLst>
          </p:cNvPr>
          <p:cNvSpPr>
            <a:spLocks noGrp="1"/>
          </p:cNvSpPr>
          <p:nvPr>
            <p:ph type="body" sz="quarter" idx="18" hasCustomPrompt="1"/>
          </p:nvPr>
        </p:nvSpPr>
        <p:spPr>
          <a:xfrm>
            <a:off x="7772401"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
        <p:nvSpPr>
          <p:cNvPr id="15" name="Text Placeholder 83">
            <a:extLst>
              <a:ext uri="{FF2B5EF4-FFF2-40B4-BE49-F238E27FC236}">
                <a16:creationId xmlns:a16="http://schemas.microsoft.com/office/drawing/2014/main" id="{58564752-AA39-1745-B8DA-F0AA1182BD17}"/>
              </a:ext>
            </a:extLst>
          </p:cNvPr>
          <p:cNvSpPr>
            <a:spLocks noGrp="1"/>
          </p:cNvSpPr>
          <p:nvPr>
            <p:ph type="body" sz="quarter" idx="29" hasCustomPrompt="1"/>
          </p:nvPr>
        </p:nvSpPr>
        <p:spPr>
          <a:xfrm>
            <a:off x="4368800" y="1219200"/>
            <a:ext cx="3403600" cy="406400"/>
          </a:xfrm>
        </p:spPr>
        <p:txBody>
          <a:bodyPr lIns="0" tIns="0" rIns="0" bIns="0" anchor="b">
            <a:noAutofit/>
          </a:bodyPr>
          <a:lstStyle>
            <a:lvl1pPr marL="0" indent="0">
              <a:spcBef>
                <a:spcPts val="0"/>
              </a:spcBef>
              <a:buNone/>
              <a:defRPr sz="1333" b="1">
                <a:solidFill>
                  <a:schemeClr val="tx2"/>
                </a:solidFill>
              </a:defRPr>
            </a:lvl1pPr>
            <a:lvl2pPr>
              <a:defRPr sz="1000" b="1"/>
            </a:lvl2pPr>
            <a:lvl3pPr>
              <a:defRPr sz="1000" b="1"/>
            </a:lvl3pPr>
            <a:lvl4pPr>
              <a:defRPr sz="1000" b="1"/>
            </a:lvl4pPr>
            <a:lvl5pPr>
              <a:defRPr sz="1000" b="1"/>
            </a:lvl5pPr>
          </a:lstStyle>
          <a:p>
            <a:pPr lvl="0"/>
            <a:r>
              <a:rPr lang="en-US"/>
              <a:t>Subhead Placeholder</a:t>
            </a:r>
          </a:p>
        </p:txBody>
      </p:sp>
    </p:spTree>
    <p:extLst>
      <p:ext uri="{BB962C8B-B14F-4D97-AF65-F5344CB8AC3E}">
        <p14:creationId xmlns:p14="http://schemas.microsoft.com/office/powerpoint/2010/main" val="4099418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Only 4">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975895" y="1854201"/>
            <a:ext cx="5898148" cy="1471863"/>
          </a:xfrm>
        </p:spPr>
        <p:txBody>
          <a:bodyPr lIns="0" tIns="0" rIns="0" bIns="0" anchor="t">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Subhead formatted placeholder </a:t>
            </a:r>
            <a:br>
              <a:rPr lang="en-US"/>
            </a:br>
            <a:r>
              <a:rPr lang="en-US"/>
              <a:t>content for a brief descriptive statement meant to proceed a bulleted list lorem ipsum sit </a:t>
            </a:r>
            <a:r>
              <a:rPr lang="en-US" err="1"/>
              <a:t>unaem</a:t>
            </a:r>
            <a:r>
              <a:rPr lang="en-US"/>
              <a:t>.</a:t>
            </a: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19" name="Text Placeholder 2">
            <a:extLst>
              <a:ext uri="{FF2B5EF4-FFF2-40B4-BE49-F238E27FC236}">
                <a16:creationId xmlns:a16="http://schemas.microsoft.com/office/drawing/2014/main" id="{C26BC335-C7EF-9D49-8BF8-7AFE5C53A266}"/>
              </a:ext>
            </a:extLst>
          </p:cNvPr>
          <p:cNvSpPr>
            <a:spLocks noGrp="1"/>
          </p:cNvSpPr>
          <p:nvPr>
            <p:ph type="body" sz="quarter" idx="28"/>
          </p:nvPr>
        </p:nvSpPr>
        <p:spPr>
          <a:xfrm>
            <a:off x="965200" y="3629527"/>
            <a:ext cx="2745875" cy="2298700"/>
          </a:xfrm>
        </p:spPr>
        <p:txBody>
          <a:bodyPr lIns="0" tIns="0" rIns="0" bIns="0">
            <a:normAutofit/>
          </a:bodyPr>
          <a:lstStyle>
            <a:lvl1pPr marL="0" indent="0">
              <a:lnSpc>
                <a:spcPts val="1600"/>
              </a:lnSpc>
              <a:spcBef>
                <a:spcPts val="533"/>
              </a:spcBef>
              <a:buFont typeface="Arial" panose="020B0604020202020204" pitchFamily="34" charset="0"/>
              <a:buNone/>
              <a:tabLst/>
              <a:defRPr sz="1067"/>
            </a:lvl1pPr>
            <a:lvl2pPr marL="162980" indent="-162980">
              <a:lnSpc>
                <a:spcPts val="1600"/>
              </a:lnSpc>
              <a:spcBef>
                <a:spcPts val="533"/>
              </a:spcBef>
              <a:buFont typeface="Arial" panose="020B0604020202020204" pitchFamily="34" charset="0"/>
              <a:buChar char="•"/>
              <a:tabLst/>
              <a:defRPr sz="1067"/>
            </a:lvl2pPr>
            <a:lvl3pPr marL="162980" indent="-162980">
              <a:lnSpc>
                <a:spcPts val="1600"/>
              </a:lnSpc>
              <a:spcBef>
                <a:spcPts val="533"/>
              </a:spcBef>
              <a:buFont typeface="Arial" panose="020B0604020202020204" pitchFamily="34" charset="0"/>
              <a:buChar char="•"/>
              <a:tabLst/>
              <a:defRPr sz="1067"/>
            </a:lvl3pPr>
            <a:lvl4pPr marL="162980" indent="-162980">
              <a:lnSpc>
                <a:spcPts val="1600"/>
              </a:lnSpc>
              <a:spcBef>
                <a:spcPts val="533"/>
              </a:spcBef>
              <a:buFont typeface="Arial" panose="020B0604020202020204" pitchFamily="34" charset="0"/>
              <a:buChar char="•"/>
              <a:tabLst/>
              <a:defRPr sz="1067"/>
            </a:lvl4pPr>
            <a:lvl5pPr marL="162980" indent="-162980">
              <a:lnSpc>
                <a:spcPts val="1600"/>
              </a:lnSpc>
              <a:spcBef>
                <a:spcPts val="533"/>
              </a:spcBef>
              <a:buFont typeface="Arial" panose="020B0604020202020204" pitchFamily="34" charset="0"/>
              <a:buChar char="•"/>
              <a:tabLst/>
              <a:defRPr sz="1067"/>
            </a:lvl5pPr>
          </a:lstStyle>
          <a:p>
            <a:pPr lvl="0"/>
            <a:endParaRPr lang="en-US"/>
          </a:p>
        </p:txBody>
      </p:sp>
      <p:sp>
        <p:nvSpPr>
          <p:cNvPr id="20" name="Text Placeholder 2">
            <a:extLst>
              <a:ext uri="{FF2B5EF4-FFF2-40B4-BE49-F238E27FC236}">
                <a16:creationId xmlns:a16="http://schemas.microsoft.com/office/drawing/2014/main" id="{9E83A1D1-3BA9-E341-8679-0375CB88D0E3}"/>
              </a:ext>
            </a:extLst>
          </p:cNvPr>
          <p:cNvSpPr>
            <a:spLocks noGrp="1"/>
          </p:cNvSpPr>
          <p:nvPr>
            <p:ph type="body" sz="quarter" idx="29"/>
          </p:nvPr>
        </p:nvSpPr>
        <p:spPr>
          <a:xfrm>
            <a:off x="4379496" y="3629527"/>
            <a:ext cx="2743200" cy="2298700"/>
          </a:xfrm>
        </p:spPr>
        <p:txBody>
          <a:bodyPr lIns="0" tIns="0" rIns="0" bIns="0">
            <a:normAutofit/>
          </a:bodyPr>
          <a:lstStyle>
            <a:lvl1pPr marL="0" indent="0">
              <a:lnSpc>
                <a:spcPts val="1600"/>
              </a:lnSpc>
              <a:spcBef>
                <a:spcPts val="533"/>
              </a:spcBef>
              <a:buFont typeface="Arial" panose="020B0604020202020204" pitchFamily="34" charset="0"/>
              <a:buNone/>
              <a:tabLst/>
              <a:defRPr sz="1067"/>
            </a:lvl1pPr>
            <a:lvl2pPr marL="162980" indent="-162980">
              <a:lnSpc>
                <a:spcPts val="1600"/>
              </a:lnSpc>
              <a:spcBef>
                <a:spcPts val="533"/>
              </a:spcBef>
              <a:buFont typeface="Arial" panose="020B0604020202020204" pitchFamily="34" charset="0"/>
              <a:buChar char="•"/>
              <a:tabLst/>
              <a:defRPr sz="1067"/>
            </a:lvl2pPr>
            <a:lvl3pPr marL="162980" indent="-162980">
              <a:lnSpc>
                <a:spcPts val="1600"/>
              </a:lnSpc>
              <a:spcBef>
                <a:spcPts val="533"/>
              </a:spcBef>
              <a:buFont typeface="Arial" panose="020B0604020202020204" pitchFamily="34" charset="0"/>
              <a:buChar char="•"/>
              <a:tabLst/>
              <a:defRPr sz="1067"/>
            </a:lvl3pPr>
            <a:lvl4pPr marL="162980" indent="-162980">
              <a:lnSpc>
                <a:spcPts val="1600"/>
              </a:lnSpc>
              <a:spcBef>
                <a:spcPts val="533"/>
              </a:spcBef>
              <a:buFont typeface="Arial" panose="020B0604020202020204" pitchFamily="34" charset="0"/>
              <a:buChar char="•"/>
              <a:tabLst/>
              <a:defRPr sz="1067"/>
            </a:lvl4pPr>
            <a:lvl5pPr marL="162980" indent="-162980">
              <a:lnSpc>
                <a:spcPts val="1600"/>
              </a:lnSpc>
              <a:spcBef>
                <a:spcPts val="533"/>
              </a:spcBef>
              <a:buFont typeface="Arial" panose="020B0604020202020204" pitchFamily="34" charset="0"/>
              <a:buChar char="•"/>
              <a:tabLst/>
              <a:defRPr sz="1067"/>
            </a:lvl5pPr>
          </a:lstStyle>
          <a:p>
            <a:pPr lvl="0"/>
            <a:endParaRPr lang="en-US"/>
          </a:p>
        </p:txBody>
      </p:sp>
    </p:spTree>
    <p:extLst>
      <p:ext uri="{BB962C8B-B14F-4D97-AF65-F5344CB8AC3E}">
        <p14:creationId xmlns:p14="http://schemas.microsoft.com/office/powerpoint/2010/main" val="3720421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 Image 3">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3" name="Picture Placeholder 2">
            <a:extLst>
              <a:ext uri="{FF2B5EF4-FFF2-40B4-BE49-F238E27FC236}">
                <a16:creationId xmlns:a16="http://schemas.microsoft.com/office/drawing/2014/main" id="{032F10C3-F5B8-9242-A850-4F8454E25BF9}"/>
              </a:ext>
            </a:extLst>
          </p:cNvPr>
          <p:cNvSpPr>
            <a:spLocks noGrp="1" noChangeAspect="1"/>
          </p:cNvSpPr>
          <p:nvPr>
            <p:ph type="pic" sz="quarter" idx="18" hasCustomPrompt="1"/>
          </p:nvPr>
        </p:nvSpPr>
        <p:spPr>
          <a:xfrm>
            <a:off x="0" y="1611063"/>
            <a:ext cx="7379368" cy="4150895"/>
          </a:xfrm>
          <a:solidFill>
            <a:schemeClr val="accent5">
              <a:lumMod val="60000"/>
              <a:lumOff val="40000"/>
            </a:schemeClr>
          </a:solidFill>
        </p:spPr>
        <p:txBody>
          <a:bodyPr anchor="ctr"/>
          <a:lstStyle>
            <a:lvl1pPr marL="0" indent="0" algn="ctr">
              <a:buNone/>
              <a:defRPr/>
            </a:lvl1pPr>
          </a:lstStyle>
          <a:p>
            <a:r>
              <a:rPr lang="en-US"/>
              <a:t>Click to insert 16:9 image</a:t>
            </a:r>
          </a:p>
        </p:txBody>
      </p:sp>
      <p:sp>
        <p:nvSpPr>
          <p:cNvPr id="10" name="Text Placeholder 4">
            <a:extLst>
              <a:ext uri="{FF2B5EF4-FFF2-40B4-BE49-F238E27FC236}">
                <a16:creationId xmlns:a16="http://schemas.microsoft.com/office/drawing/2014/main" id="{E23CB88A-AA7A-9C46-A790-320461BEB174}"/>
              </a:ext>
            </a:extLst>
          </p:cNvPr>
          <p:cNvSpPr>
            <a:spLocks noGrp="1"/>
          </p:cNvSpPr>
          <p:nvPr>
            <p:ph type="body" sz="quarter" idx="17" hasCustomPrompt="1"/>
          </p:nvPr>
        </p:nvSpPr>
        <p:spPr>
          <a:xfrm>
            <a:off x="7772401" y="4395538"/>
            <a:ext cx="3050673" cy="1401009"/>
          </a:xfrm>
        </p:spPr>
        <p:txBody>
          <a:bodyPr lIns="0" tIns="0" rIns="0" bIns="0" numCol="1" spcCol="228600" anchor="b">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14" name="Text Placeholder 2">
            <a:extLst>
              <a:ext uri="{FF2B5EF4-FFF2-40B4-BE49-F238E27FC236}">
                <a16:creationId xmlns:a16="http://schemas.microsoft.com/office/drawing/2014/main" id="{BE45E905-B885-0D49-BC77-0B7C3BE1A3EA}"/>
              </a:ext>
            </a:extLst>
          </p:cNvPr>
          <p:cNvSpPr>
            <a:spLocks noGrp="1"/>
          </p:cNvSpPr>
          <p:nvPr>
            <p:ph type="body" sz="quarter" idx="16" hasCustomPrompt="1"/>
          </p:nvPr>
        </p:nvSpPr>
        <p:spPr>
          <a:xfrm>
            <a:off x="7761702" y="3173663"/>
            <a:ext cx="3061372" cy="1097548"/>
          </a:xfrm>
        </p:spPr>
        <p:txBody>
          <a:bodyPr lIns="0" tIns="0" rIns="0" bIns="0" anchor="b">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and </a:t>
            </a:r>
            <a:br>
              <a:rPr lang="en-US"/>
            </a:br>
            <a:r>
              <a:rPr lang="en-US"/>
              <a:t>callout placeholder</a:t>
            </a:r>
          </a:p>
        </p:txBody>
      </p:sp>
    </p:spTree>
    <p:extLst>
      <p:ext uri="{BB962C8B-B14F-4D97-AF65-F5344CB8AC3E}">
        <p14:creationId xmlns:p14="http://schemas.microsoft.com/office/powerpoint/2010/main" val="891598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Image 4">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965201" y="1854200"/>
            <a:ext cx="5264912"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or quote</a:t>
            </a:r>
            <a:br>
              <a:rPr lang="en-US"/>
            </a:br>
            <a:r>
              <a:rPr lang="en-US"/>
              <a:t>content placeholder</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965204" y="3642469"/>
            <a:ext cx="3053347" cy="237652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cxnSp>
        <p:nvCxnSpPr>
          <p:cNvPr id="15" name="Straight Connector 14">
            <a:extLst>
              <a:ext uri="{FF2B5EF4-FFF2-40B4-BE49-F238E27FC236}">
                <a16:creationId xmlns:a16="http://schemas.microsoft.com/office/drawing/2014/main" id="{0718D6C6-099B-454B-AC14-233B9E01E258}"/>
              </a:ext>
            </a:extLst>
          </p:cNvPr>
          <p:cNvCxnSpPr>
            <a:cxnSpLocks/>
          </p:cNvCxnSpPr>
          <p:nvPr userDrawn="1"/>
        </p:nvCxnSpPr>
        <p:spPr>
          <a:xfrm>
            <a:off x="4380205"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7010020-25AA-F249-93EC-D0D29341E5D6}"/>
              </a:ext>
            </a:extLst>
          </p:cNvPr>
          <p:cNvSpPr>
            <a:spLocks noGrp="1"/>
          </p:cNvSpPr>
          <p:nvPr>
            <p:ph type="body" sz="quarter" idx="18" hasCustomPrompt="1"/>
          </p:nvPr>
        </p:nvSpPr>
        <p:spPr>
          <a:xfrm>
            <a:off x="4368802"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
        <p:nvSpPr>
          <p:cNvPr id="11" name="Picture Placeholder 5">
            <a:extLst>
              <a:ext uri="{FF2B5EF4-FFF2-40B4-BE49-F238E27FC236}">
                <a16:creationId xmlns:a16="http://schemas.microsoft.com/office/drawing/2014/main" id="{860B80CF-9605-2745-B159-0D3A08FA644D}"/>
              </a:ext>
            </a:extLst>
          </p:cNvPr>
          <p:cNvSpPr>
            <a:spLocks noGrp="1"/>
          </p:cNvSpPr>
          <p:nvPr>
            <p:ph type="pic" sz="quarter" idx="19" hasCustomPrompt="1"/>
          </p:nvPr>
        </p:nvSpPr>
        <p:spPr>
          <a:xfrm>
            <a:off x="7032624" y="0"/>
            <a:ext cx="5159376" cy="6858000"/>
          </a:xfrm>
          <a:prstGeom prst="rect">
            <a:avLst/>
          </a:prstGeom>
          <a:solidFill>
            <a:schemeClr val="bg1">
              <a:lumMod val="85000"/>
            </a:schemeClr>
          </a:solidFill>
        </p:spPr>
        <p:txBody>
          <a:bodyPr anchor="ctr"/>
          <a:lstStyle>
            <a:lvl1pPr marL="0" indent="0" algn="ctr">
              <a:buNone/>
              <a:defRPr sz="2000">
                <a:latin typeface="Arial" panose="020B0604020202020204" pitchFamily="34" charset="0"/>
                <a:cs typeface="Arial" panose="020B0604020202020204" pitchFamily="34" charset="0"/>
              </a:defRPr>
            </a:lvl1pPr>
          </a:lstStyle>
          <a:p>
            <a:r>
              <a:rPr lang="en-US"/>
              <a:t>Click to insert 4:3 image</a:t>
            </a:r>
          </a:p>
        </p:txBody>
      </p:sp>
    </p:spTree>
    <p:extLst>
      <p:ext uri="{BB962C8B-B14F-4D97-AF65-F5344CB8AC3E}">
        <p14:creationId xmlns:p14="http://schemas.microsoft.com/office/powerpoint/2010/main" val="134433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 Image 5">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0" y="1344168"/>
            <a:ext cx="7351776" cy="5513832"/>
          </a:xfrm>
          <a:solidFill>
            <a:schemeClr val="accent5">
              <a:lumMod val="60000"/>
              <a:lumOff val="40000"/>
            </a:schemeClr>
          </a:solidFill>
        </p:spPr>
        <p:txBody>
          <a:bodyPr anchor="ctr"/>
          <a:lstStyle>
            <a:lvl1pPr marL="0" indent="0" algn="ctr">
              <a:buNone/>
              <a:defRPr/>
            </a:lvl1pPr>
          </a:lstStyle>
          <a:p>
            <a:r>
              <a:rPr lang="en-US"/>
              <a:t>Click to insert 4:3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3" name="Text Placeholder 4">
            <a:extLst>
              <a:ext uri="{FF2B5EF4-FFF2-40B4-BE49-F238E27FC236}">
                <a16:creationId xmlns:a16="http://schemas.microsoft.com/office/drawing/2014/main" id="{56230903-C730-E248-A451-440263D81277}"/>
              </a:ext>
            </a:extLst>
          </p:cNvPr>
          <p:cNvSpPr>
            <a:spLocks noGrp="1"/>
          </p:cNvSpPr>
          <p:nvPr>
            <p:ph type="body" sz="quarter" idx="17" hasCustomPrompt="1"/>
          </p:nvPr>
        </p:nvSpPr>
        <p:spPr>
          <a:xfrm>
            <a:off x="7772401" y="3118426"/>
            <a:ext cx="3050673" cy="1223637"/>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34" name="Text Placeholder 2">
            <a:extLst>
              <a:ext uri="{FF2B5EF4-FFF2-40B4-BE49-F238E27FC236}">
                <a16:creationId xmlns:a16="http://schemas.microsoft.com/office/drawing/2014/main" id="{F4272512-FEF8-6040-96CB-12E23D32C598}"/>
              </a:ext>
            </a:extLst>
          </p:cNvPr>
          <p:cNvSpPr>
            <a:spLocks noGrp="1"/>
          </p:cNvSpPr>
          <p:nvPr>
            <p:ph type="body" sz="quarter" idx="16" hasCustomPrompt="1"/>
          </p:nvPr>
        </p:nvSpPr>
        <p:spPr>
          <a:xfrm>
            <a:off x="7761701" y="1854200"/>
            <a:ext cx="3414299" cy="1097548"/>
          </a:xfrm>
        </p:spPr>
        <p:txBody>
          <a:bodyPr lIns="0" tIns="0" rIns="0" bIns="0" anchor="b">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and </a:t>
            </a:r>
            <a:br>
              <a:rPr lang="en-US"/>
            </a:br>
            <a:r>
              <a:rPr lang="en-US"/>
              <a:t>callout placeholder</a:t>
            </a: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59"/>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11" name="Picture Placeholder 5">
            <a:extLst>
              <a:ext uri="{FF2B5EF4-FFF2-40B4-BE49-F238E27FC236}">
                <a16:creationId xmlns:a16="http://schemas.microsoft.com/office/drawing/2014/main" id="{9FE56C9E-337C-2548-8ED7-9261E7DD459F}"/>
              </a:ext>
            </a:extLst>
          </p:cNvPr>
          <p:cNvSpPr>
            <a:spLocks noGrp="1"/>
          </p:cNvSpPr>
          <p:nvPr>
            <p:ph type="pic" sz="quarter" idx="19" hasCustomPrompt="1"/>
          </p:nvPr>
        </p:nvSpPr>
        <p:spPr>
          <a:xfrm>
            <a:off x="7772400" y="4658608"/>
            <a:ext cx="3403600" cy="2199393"/>
          </a:xfrm>
          <a:prstGeom prst="rect">
            <a:avLst/>
          </a:prstGeom>
          <a:solidFill>
            <a:schemeClr val="bg1">
              <a:lumMod val="85000"/>
            </a:schemeClr>
          </a:solidFill>
        </p:spPr>
        <p:txBody>
          <a:bodyPr anchor="ctr">
            <a:noAutofit/>
          </a:bodyPr>
          <a:lstStyle>
            <a:lvl1pPr marL="0" indent="0" algn="ctr">
              <a:buNone/>
              <a:defRPr sz="2000">
                <a:latin typeface="Arial" panose="020B0604020202020204" pitchFamily="34" charset="0"/>
                <a:cs typeface="Arial" panose="020B0604020202020204" pitchFamily="34" charset="0"/>
              </a:defRPr>
            </a:lvl1pPr>
          </a:lstStyle>
          <a:p>
            <a:r>
              <a:rPr lang="en-US"/>
              <a:t>Click to insert 3:2 image</a:t>
            </a:r>
          </a:p>
        </p:txBody>
      </p:sp>
    </p:spTree>
    <p:extLst>
      <p:ext uri="{BB962C8B-B14F-4D97-AF65-F5344CB8AC3E}">
        <p14:creationId xmlns:p14="http://schemas.microsoft.com/office/powerpoint/2010/main" val="1445353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 Image 6">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3048000" y="1"/>
            <a:ext cx="9144001" cy="6858001"/>
          </a:xfrm>
          <a:solidFill>
            <a:schemeClr val="accent5">
              <a:lumMod val="60000"/>
              <a:lumOff val="40000"/>
            </a:schemeClr>
          </a:solidFill>
        </p:spPr>
        <p:txBody>
          <a:bodyPr anchor="ctr"/>
          <a:lstStyle>
            <a:lvl1pPr marL="0" indent="0" algn="ctr">
              <a:buNone/>
              <a:defRPr/>
            </a:lvl1pPr>
          </a:lstStyle>
          <a:p>
            <a:r>
              <a:rPr lang="en-US"/>
              <a:t>Click to insert 4:3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3" name="Text Placeholder 4">
            <a:extLst>
              <a:ext uri="{FF2B5EF4-FFF2-40B4-BE49-F238E27FC236}">
                <a16:creationId xmlns:a16="http://schemas.microsoft.com/office/drawing/2014/main" id="{56230903-C730-E248-A451-440263D81277}"/>
              </a:ext>
            </a:extLst>
          </p:cNvPr>
          <p:cNvSpPr>
            <a:spLocks noGrp="1"/>
          </p:cNvSpPr>
          <p:nvPr>
            <p:ph type="body" sz="quarter" idx="17" hasCustomPrompt="1"/>
          </p:nvPr>
        </p:nvSpPr>
        <p:spPr>
          <a:xfrm>
            <a:off x="480092" y="4751139"/>
            <a:ext cx="2128997" cy="1624261"/>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34" name="Text Placeholder 2">
            <a:extLst>
              <a:ext uri="{FF2B5EF4-FFF2-40B4-BE49-F238E27FC236}">
                <a16:creationId xmlns:a16="http://schemas.microsoft.com/office/drawing/2014/main" id="{F4272512-FEF8-6040-96CB-12E23D32C598}"/>
              </a:ext>
            </a:extLst>
          </p:cNvPr>
          <p:cNvSpPr>
            <a:spLocks noGrp="1"/>
          </p:cNvSpPr>
          <p:nvPr>
            <p:ph type="body" sz="quarter" idx="16" hasCustomPrompt="1"/>
          </p:nvPr>
        </p:nvSpPr>
        <p:spPr>
          <a:xfrm>
            <a:off x="469392" y="2876297"/>
            <a:ext cx="2164080" cy="1708164"/>
          </a:xfrm>
        </p:spPr>
        <p:txBody>
          <a:bodyPr lIns="0" tIns="0" rIns="0" bIns="0" anchor="b">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a:t>
            </a:r>
            <a:br>
              <a:rPr lang="en-US"/>
            </a:br>
            <a:r>
              <a:rPr lang="en-US"/>
              <a:t>and callout placeholder</a:t>
            </a: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3996099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Image 7">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5327904" y="-1"/>
            <a:ext cx="6864096" cy="6864096"/>
          </a:xfrm>
          <a:solidFill>
            <a:schemeClr val="accent5">
              <a:lumMod val="60000"/>
              <a:lumOff val="40000"/>
            </a:schemeClr>
          </a:solidFill>
        </p:spPr>
        <p:txBody>
          <a:bodyPr anchor="ctr"/>
          <a:lstStyle>
            <a:lvl1pPr marL="0" indent="0" algn="ctr">
              <a:buNone/>
              <a:defRPr/>
            </a:lvl1pPr>
          </a:lstStyle>
          <a:p>
            <a:r>
              <a:rPr lang="en-US"/>
              <a:t>Click to insert 1:1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3" name="Text Placeholder 4">
            <a:extLst>
              <a:ext uri="{FF2B5EF4-FFF2-40B4-BE49-F238E27FC236}">
                <a16:creationId xmlns:a16="http://schemas.microsoft.com/office/drawing/2014/main" id="{56230903-C730-E248-A451-440263D81277}"/>
              </a:ext>
            </a:extLst>
          </p:cNvPr>
          <p:cNvSpPr>
            <a:spLocks noGrp="1"/>
          </p:cNvSpPr>
          <p:nvPr>
            <p:ph type="body" sz="quarter" idx="17" hasCustomPrompt="1"/>
          </p:nvPr>
        </p:nvSpPr>
        <p:spPr>
          <a:xfrm>
            <a:off x="480092" y="3683000"/>
            <a:ext cx="3255805" cy="1624261"/>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34" name="Text Placeholder 2">
            <a:extLst>
              <a:ext uri="{FF2B5EF4-FFF2-40B4-BE49-F238E27FC236}">
                <a16:creationId xmlns:a16="http://schemas.microsoft.com/office/drawing/2014/main" id="{F4272512-FEF8-6040-96CB-12E23D32C598}"/>
              </a:ext>
            </a:extLst>
          </p:cNvPr>
          <p:cNvSpPr>
            <a:spLocks noGrp="1"/>
          </p:cNvSpPr>
          <p:nvPr>
            <p:ph type="body" sz="quarter" idx="16" hasCustomPrompt="1"/>
          </p:nvPr>
        </p:nvSpPr>
        <p:spPr>
          <a:xfrm>
            <a:off x="469391" y="1854201"/>
            <a:ext cx="3288876" cy="930945"/>
          </a:xfrm>
        </p:spPr>
        <p:txBody>
          <a:bodyPr lIns="0" tIns="0" rIns="0" bIns="0" anchor="t">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a:t>
            </a:r>
          </a:p>
          <a:p>
            <a:pPr lvl="0"/>
            <a:r>
              <a:rPr lang="en-US"/>
              <a:t>Placeholder</a:t>
            </a: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37005508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 Image 8">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0" y="1854200"/>
            <a:ext cx="6671733" cy="5003800"/>
          </a:xfrm>
          <a:solidFill>
            <a:schemeClr val="accent5">
              <a:lumMod val="60000"/>
              <a:lumOff val="40000"/>
            </a:schemeClr>
          </a:solidFill>
        </p:spPr>
        <p:txBody>
          <a:bodyPr anchor="ctr"/>
          <a:lstStyle>
            <a:lvl1pPr marL="0" indent="0" algn="ctr">
              <a:buNone/>
              <a:defRPr/>
            </a:lvl1pPr>
          </a:lstStyle>
          <a:p>
            <a:r>
              <a:rPr lang="en-US"/>
              <a:t>Click to insert 4:3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solidFill>
                  <a:schemeClr val="bg1"/>
                </a:solidFill>
              </a:defRPr>
            </a:lvl1pPr>
            <a:lvl2pPr>
              <a:defRPr sz="1000"/>
            </a:lvl2pPr>
            <a:lvl3pPr>
              <a:defRPr sz="1000"/>
            </a:lvl3pPr>
            <a:lvl4pPr>
              <a:defRPr sz="1000"/>
            </a:lvl4pPr>
            <a:lvl5pPr>
              <a:defRPr sz="1000"/>
            </a:lvl5pPr>
          </a:lstStyle>
          <a:p>
            <a:pPr lvl="0"/>
            <a:r>
              <a:rPr lang="en-US"/>
              <a:t>Section Title</a:t>
            </a:r>
          </a:p>
        </p:txBody>
      </p:sp>
      <p:sp>
        <p:nvSpPr>
          <p:cNvPr id="15" name="Picture Placeholder 5">
            <a:extLst>
              <a:ext uri="{FF2B5EF4-FFF2-40B4-BE49-F238E27FC236}">
                <a16:creationId xmlns:a16="http://schemas.microsoft.com/office/drawing/2014/main" id="{B6D3EC73-C70E-2849-B294-C4097E2C5404}"/>
              </a:ext>
            </a:extLst>
          </p:cNvPr>
          <p:cNvSpPr>
            <a:spLocks noGrp="1"/>
          </p:cNvSpPr>
          <p:nvPr>
            <p:ph type="pic" sz="quarter" idx="25" hasCustomPrompt="1"/>
          </p:nvPr>
        </p:nvSpPr>
        <p:spPr>
          <a:xfrm>
            <a:off x="7772400" y="0"/>
            <a:ext cx="3044563" cy="4046925"/>
          </a:xfrm>
          <a:prstGeom prst="rect">
            <a:avLst/>
          </a:prstGeom>
          <a:solidFill>
            <a:schemeClr val="bg1">
              <a:lumMod val="85000"/>
            </a:schemeClr>
          </a:solidFill>
        </p:spPr>
        <p:txBody>
          <a:bodyPr anchor="ctr"/>
          <a:lstStyle>
            <a:lvl1pPr marL="0" indent="0" algn="ctr">
              <a:buNone/>
              <a:defRPr sz="2000">
                <a:latin typeface="Arial" panose="020B0604020202020204" pitchFamily="34" charset="0"/>
                <a:cs typeface="Arial" panose="020B0604020202020204" pitchFamily="34" charset="0"/>
              </a:defRPr>
            </a:lvl1pPr>
          </a:lstStyle>
          <a:p>
            <a:r>
              <a:rPr lang="en-US"/>
              <a:t>Click to insert 4:3 image</a:t>
            </a:r>
          </a:p>
        </p:txBody>
      </p:sp>
      <p:sp>
        <p:nvSpPr>
          <p:cNvPr id="4" name="Text Placeholder 3">
            <a:extLst>
              <a:ext uri="{FF2B5EF4-FFF2-40B4-BE49-F238E27FC236}">
                <a16:creationId xmlns:a16="http://schemas.microsoft.com/office/drawing/2014/main" id="{682FF7E1-AD42-DD48-A68A-E333C22C824B}"/>
              </a:ext>
            </a:extLst>
          </p:cNvPr>
          <p:cNvSpPr>
            <a:spLocks noGrp="1"/>
          </p:cNvSpPr>
          <p:nvPr>
            <p:ph type="body" sz="quarter" idx="26" hasCustomPrompt="1"/>
          </p:nvPr>
        </p:nvSpPr>
        <p:spPr>
          <a:xfrm>
            <a:off x="7772401" y="4051778"/>
            <a:ext cx="3044563" cy="2806223"/>
          </a:xfrm>
        </p:spPr>
        <p:txBody>
          <a:bodyPr lIns="0" tIns="0" rIns="0" bIns="0" anchor="ctr">
            <a:normAutofit/>
          </a:bodyPr>
          <a:lstStyle>
            <a:lvl1pPr marL="0" indent="0">
              <a:lnSpc>
                <a:spcPts val="1600"/>
              </a:lnSpc>
              <a:spcBef>
                <a:spcPts val="1000"/>
              </a:spcBef>
              <a:buNone/>
              <a:defRPr sz="1067">
                <a:solidFill>
                  <a:schemeClr val="bg1"/>
                </a:solidFill>
              </a:defRPr>
            </a:lvl1pPr>
            <a:lvl2pPr>
              <a:lnSpc>
                <a:spcPts val="1600"/>
              </a:lnSpc>
              <a:spcBef>
                <a:spcPts val="1000"/>
              </a:spcBef>
              <a:defRPr sz="1067">
                <a:solidFill>
                  <a:schemeClr val="bg1"/>
                </a:solidFill>
              </a:defRPr>
            </a:lvl2pPr>
            <a:lvl3pPr>
              <a:lnSpc>
                <a:spcPts val="1600"/>
              </a:lnSpc>
              <a:spcBef>
                <a:spcPts val="1000"/>
              </a:spcBef>
              <a:defRPr sz="1067">
                <a:solidFill>
                  <a:schemeClr val="bg1"/>
                </a:solidFill>
              </a:defRPr>
            </a:lvl3pPr>
            <a:lvl4pPr>
              <a:lnSpc>
                <a:spcPts val="1600"/>
              </a:lnSpc>
              <a:spcBef>
                <a:spcPts val="1000"/>
              </a:spcBef>
              <a:defRPr sz="1067">
                <a:solidFill>
                  <a:schemeClr val="bg1"/>
                </a:solidFill>
              </a:defRPr>
            </a:lvl4pPr>
            <a:lvl5pPr>
              <a:lnSpc>
                <a:spcPts val="1600"/>
              </a:lnSpc>
              <a:spcBef>
                <a:spcPts val="1000"/>
              </a:spcBef>
              <a:defRPr sz="1067">
                <a:solidFill>
                  <a:schemeClr val="bg1"/>
                </a:solidFill>
              </a:defRPr>
            </a:lvl5pPr>
          </a:lstStyle>
          <a:p>
            <a:pPr lvl="0"/>
            <a:r>
              <a:rPr lang="en-US" err="1"/>
              <a:t>Faccum</a:t>
            </a:r>
            <a:r>
              <a:rPr lang="en-US"/>
              <a:t> </a:t>
            </a:r>
            <a:r>
              <a:rPr lang="en-US" err="1"/>
              <a:t>inciaspici</a:t>
            </a:r>
            <a:r>
              <a:rPr lang="en-US"/>
              <a:t> </a:t>
            </a:r>
            <a:r>
              <a:rPr lang="en-US" err="1"/>
              <a:t>cupistibus</a:t>
            </a:r>
            <a:r>
              <a:rPr lang="en-US"/>
              <a:t> </a:t>
            </a:r>
            <a:r>
              <a:rPr lang="en-US" err="1"/>
              <a:t>sitiam</a:t>
            </a:r>
            <a:r>
              <a:rPr lang="en-US"/>
              <a:t> </a:t>
            </a:r>
            <a:r>
              <a:rPr lang="en-US" err="1"/>
              <a:t>tempossimus</a:t>
            </a:r>
            <a:r>
              <a:rPr lang="en-US"/>
              <a:t> </a:t>
            </a:r>
            <a:r>
              <a:rPr lang="en-US" err="1"/>
              <a:t>piet</a:t>
            </a:r>
            <a:r>
              <a:rPr lang="en-US"/>
              <a:t> </a:t>
            </a:r>
            <a:r>
              <a:rPr lang="en-US" err="1"/>
              <a:t>eius</a:t>
            </a:r>
            <a:r>
              <a:rPr lang="en-US"/>
              <a:t> </a:t>
            </a:r>
            <a:r>
              <a:rPr lang="en-US" err="1"/>
              <a:t>inient</a:t>
            </a:r>
            <a:r>
              <a:rPr lang="en-US"/>
              <a:t> et </a:t>
            </a:r>
            <a:r>
              <a:rPr lang="en-US" err="1"/>
              <a:t>rere</a:t>
            </a:r>
            <a:r>
              <a:rPr lang="en-US"/>
              <a:t> </a:t>
            </a:r>
            <a:r>
              <a:rPr lang="en-US" err="1"/>
              <a:t>autas</a:t>
            </a:r>
            <a:r>
              <a:rPr lang="en-US"/>
              <a:t> </a:t>
            </a:r>
            <a:r>
              <a:rPr lang="en-US" err="1"/>
              <a:t>delluntum</a:t>
            </a:r>
            <a:r>
              <a:rPr lang="en-US"/>
              <a:t> </a:t>
            </a:r>
            <a:r>
              <a:rPr lang="en-US" err="1"/>
              <a:t>doluntas</a:t>
            </a:r>
            <a:r>
              <a:rPr lang="en-US"/>
              <a:t> </a:t>
            </a:r>
            <a:r>
              <a:rPr lang="en-US" err="1"/>
              <a:t>aboribusam</a:t>
            </a:r>
            <a:r>
              <a:rPr lang="en-US"/>
              <a:t> </a:t>
            </a:r>
            <a:r>
              <a:rPr lang="en-US" err="1"/>
              <a:t>quoo</a:t>
            </a:r>
            <a:r>
              <a:rPr lang="en-US"/>
              <a:t> </a:t>
            </a:r>
            <a:r>
              <a:rPr lang="en-US" err="1"/>
              <a:t>ommuluptat</a:t>
            </a:r>
            <a:r>
              <a:rPr lang="en-US"/>
              <a:t> rem dent </a:t>
            </a:r>
            <a:r>
              <a:rPr lang="en-US" err="1"/>
              <a:t>optam</a:t>
            </a:r>
            <a:r>
              <a:rPr lang="en-US"/>
              <a:t> res </a:t>
            </a:r>
            <a:r>
              <a:rPr lang="en-US" err="1"/>
              <a:t>nuam</a:t>
            </a:r>
            <a:r>
              <a:rPr lang="en-US"/>
              <a:t> </a:t>
            </a:r>
            <a:r>
              <a:rPr lang="en-US" err="1"/>
              <a:t>velic</a:t>
            </a:r>
            <a:r>
              <a:rPr lang="en-US"/>
              <a:t> </a:t>
            </a:r>
            <a:r>
              <a:rPr lang="en-US" err="1"/>
              <a:t>tem</a:t>
            </a:r>
            <a:r>
              <a:rPr lang="en-US"/>
              <a:t> </a:t>
            </a:r>
            <a:r>
              <a:rPr lang="en-US" err="1"/>
              <a:t>eria</a:t>
            </a:r>
            <a:r>
              <a:rPr lang="en-US"/>
              <a:t> </a:t>
            </a:r>
            <a:r>
              <a:rPr lang="en-US" err="1"/>
              <a:t>vendit</a:t>
            </a:r>
            <a:r>
              <a:rPr lang="en-US"/>
              <a:t> </a:t>
            </a:r>
            <a:r>
              <a:rPr lang="en-US" err="1"/>
              <a:t>aliamendis</a:t>
            </a:r>
            <a:r>
              <a:rPr lang="en-US"/>
              <a:t>.</a:t>
            </a:r>
          </a:p>
        </p:txBody>
      </p:sp>
    </p:spTree>
    <p:extLst>
      <p:ext uri="{BB962C8B-B14F-4D97-AF65-F5344CB8AC3E}">
        <p14:creationId xmlns:p14="http://schemas.microsoft.com/office/powerpoint/2010/main" val="2043277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919" y="1546301"/>
            <a:ext cx="6861716" cy="1740636"/>
          </a:xfrm>
          <a:prstGeom prst="rect">
            <a:avLst/>
          </a:prstGeom>
        </p:spPr>
        <p:txBody>
          <a:bodyPr lIns="0" tIns="0" rIns="0" bIns="0" anchor="b">
            <a:normAutofit/>
          </a:bodyPr>
          <a:lstStyle>
            <a:lvl1pPr algn="l">
              <a:defRPr sz="4800" spc="-133" baseline="0">
                <a:solidFill>
                  <a:schemeClr val="bg1"/>
                </a:solidFill>
              </a:defRPr>
            </a:lvl1pPr>
          </a:lstStyle>
          <a:p>
            <a:r>
              <a:rPr lang="en-US"/>
              <a:t>Title of Presentation</a:t>
            </a:r>
          </a:p>
        </p:txBody>
      </p:sp>
      <p:sp>
        <p:nvSpPr>
          <p:cNvPr id="3" name="Subtitle 2"/>
          <p:cNvSpPr>
            <a:spLocks noGrp="1"/>
          </p:cNvSpPr>
          <p:nvPr>
            <p:ph type="subTitle" idx="1" hasCustomPrompt="1"/>
          </p:nvPr>
        </p:nvSpPr>
        <p:spPr>
          <a:xfrm>
            <a:off x="468352" y="3512827"/>
            <a:ext cx="6876585" cy="427271"/>
          </a:xfrm>
          <a:prstGeom prst="rect">
            <a:avLst/>
          </a:prstGeom>
        </p:spPr>
        <p:txBody>
          <a:bodyPr lIns="0" tIns="0" rIns="0" bIns="0">
            <a:normAutofit/>
          </a:bodyPr>
          <a:lstStyle>
            <a:lvl1pPr marL="0" indent="0" algn="l">
              <a:buNone/>
              <a:defRPr sz="1333"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Supporting descriptive line lorem ipsum sit </a:t>
            </a:r>
            <a:r>
              <a:rPr lang="en-US" err="1"/>
              <a:t>unaem</a:t>
            </a:r>
            <a:r>
              <a:rPr lang="en-US"/>
              <a:t> dolore </a:t>
            </a:r>
            <a:r>
              <a:rPr lang="en-US" err="1"/>
              <a:t>conseceuter</a:t>
            </a:r>
            <a:endParaRPr lang="en-US"/>
          </a:p>
        </p:txBody>
      </p:sp>
      <p:sp>
        <p:nvSpPr>
          <p:cNvPr id="25" name="Text Placeholder 24">
            <a:extLst>
              <a:ext uri="{FF2B5EF4-FFF2-40B4-BE49-F238E27FC236}">
                <a16:creationId xmlns:a16="http://schemas.microsoft.com/office/drawing/2014/main" id="{19896276-428A-984E-A719-7AF0EEA0E88C}"/>
              </a:ext>
            </a:extLst>
          </p:cNvPr>
          <p:cNvSpPr>
            <a:spLocks noGrp="1"/>
          </p:cNvSpPr>
          <p:nvPr>
            <p:ph type="body" sz="quarter" idx="10" hasCustomPrompt="1"/>
          </p:nvPr>
        </p:nvSpPr>
        <p:spPr>
          <a:xfrm>
            <a:off x="466699" y="600100"/>
            <a:ext cx="1949399" cy="143315"/>
          </a:xfrm>
        </p:spPr>
        <p:txBody>
          <a:bodyPr lIns="0" tIns="0" rIns="0" bIns="0">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VERSION #</a:t>
            </a:r>
          </a:p>
        </p:txBody>
      </p:sp>
      <p:pic>
        <p:nvPicPr>
          <p:cNvPr id="34" name="Picture 33" descr="A picture containing drawing, meter, clock&#10;&#10;Description automatically generated">
            <a:extLst>
              <a:ext uri="{FF2B5EF4-FFF2-40B4-BE49-F238E27FC236}">
                <a16:creationId xmlns:a16="http://schemas.microsoft.com/office/drawing/2014/main" id="{E6A572D0-A14C-1E4D-A2F8-EA0D5826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1432" y="6302956"/>
            <a:ext cx="960968" cy="265576"/>
          </a:xfrm>
          <a:prstGeom prst="rect">
            <a:avLst/>
          </a:prstGeom>
        </p:spPr>
      </p:pic>
    </p:spTree>
    <p:extLst>
      <p:ext uri="{BB962C8B-B14F-4D97-AF65-F5344CB8AC3E}">
        <p14:creationId xmlns:p14="http://schemas.microsoft.com/office/powerpoint/2010/main" val="2524659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 Image 9">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4470400" y="584200"/>
            <a:ext cx="7721600" cy="5791200"/>
          </a:xfrm>
          <a:solidFill>
            <a:schemeClr val="accent5">
              <a:lumMod val="60000"/>
              <a:lumOff val="40000"/>
            </a:schemeClr>
          </a:solidFill>
        </p:spPr>
        <p:txBody>
          <a:bodyPr anchor="ctr"/>
          <a:lstStyle>
            <a:lvl1pPr marL="0" indent="0" algn="ctr">
              <a:buNone/>
              <a:defRPr/>
            </a:lvl1pPr>
          </a:lstStyle>
          <a:p>
            <a:r>
              <a:rPr lang="en-US"/>
              <a:t>Click to insert 4:3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bg1"/>
                </a:solidFill>
              </a:defRPr>
            </a:lvl1pPr>
          </a:lstStyle>
          <a:p>
            <a:endParaRPr lang="en-US"/>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solidFill>
                  <a:schemeClr val="bg1"/>
                </a:solidFill>
              </a:defRPr>
            </a:lvl1pPr>
            <a:lvl2pPr>
              <a:defRPr sz="1000"/>
            </a:lvl2pPr>
            <a:lvl3pPr>
              <a:defRPr sz="1000"/>
            </a:lvl3pPr>
            <a:lvl4pPr>
              <a:defRPr sz="1000"/>
            </a:lvl4pPr>
            <a:lvl5pPr>
              <a:defRPr sz="1000"/>
            </a:lvl5pPr>
          </a:lstStyle>
          <a:p>
            <a:pPr lvl="0"/>
            <a:r>
              <a:rPr lang="en-US"/>
              <a:t>Section Title</a:t>
            </a:r>
          </a:p>
        </p:txBody>
      </p:sp>
      <p:sp>
        <p:nvSpPr>
          <p:cNvPr id="11" name="Text Placeholder 83">
            <a:extLst>
              <a:ext uri="{FF2B5EF4-FFF2-40B4-BE49-F238E27FC236}">
                <a16:creationId xmlns:a16="http://schemas.microsoft.com/office/drawing/2014/main" id="{1E3F38BF-B9F8-3E4D-AD2D-6EC46D095A9C}"/>
              </a:ext>
            </a:extLst>
          </p:cNvPr>
          <p:cNvSpPr>
            <a:spLocks noGrp="1"/>
          </p:cNvSpPr>
          <p:nvPr>
            <p:ph type="body" sz="quarter" idx="23" hasCustomPrompt="1"/>
          </p:nvPr>
        </p:nvSpPr>
        <p:spPr>
          <a:xfrm>
            <a:off x="457201" y="4929710"/>
            <a:ext cx="1529940" cy="316340"/>
          </a:xfrm>
        </p:spPr>
        <p:txBody>
          <a:bodyPr lIns="0" tIns="0" rIns="0" bIns="0" anchor="b">
            <a:noAutofit/>
          </a:bodyPr>
          <a:lstStyle>
            <a:lvl1pPr marL="0" indent="0">
              <a:spcBef>
                <a:spcPts val="0"/>
              </a:spcBef>
              <a:buNone/>
              <a:defRPr sz="1000" b="1">
                <a:solidFill>
                  <a:schemeClr val="bg1"/>
                </a:solidFill>
              </a:defRPr>
            </a:lvl1pPr>
            <a:lvl2pPr>
              <a:defRPr sz="1000" b="1"/>
            </a:lvl2pPr>
            <a:lvl3pPr>
              <a:defRPr sz="1000" b="1"/>
            </a:lvl3pPr>
            <a:lvl4pPr>
              <a:defRPr sz="1000" b="1"/>
            </a:lvl4pPr>
            <a:lvl5pPr>
              <a:defRPr sz="1000" b="1"/>
            </a:lvl5pPr>
          </a:lstStyle>
          <a:p>
            <a:pPr lvl="0"/>
            <a:r>
              <a:rPr lang="en-US"/>
              <a:t>Callout Subhead</a:t>
            </a:r>
          </a:p>
        </p:txBody>
      </p:sp>
      <p:sp>
        <p:nvSpPr>
          <p:cNvPr id="14" name="Text Placeholder 83">
            <a:extLst>
              <a:ext uri="{FF2B5EF4-FFF2-40B4-BE49-F238E27FC236}">
                <a16:creationId xmlns:a16="http://schemas.microsoft.com/office/drawing/2014/main" id="{70FD666A-FF4E-E544-9293-2EC49FBFEEE6}"/>
              </a:ext>
            </a:extLst>
          </p:cNvPr>
          <p:cNvSpPr>
            <a:spLocks noGrp="1"/>
          </p:cNvSpPr>
          <p:nvPr>
            <p:ph type="body" sz="quarter" idx="24" hasCustomPrompt="1"/>
          </p:nvPr>
        </p:nvSpPr>
        <p:spPr>
          <a:xfrm>
            <a:off x="457201" y="5287264"/>
            <a:ext cx="1529940" cy="685801"/>
          </a:xfrm>
        </p:spPr>
        <p:txBody>
          <a:bodyPr lIns="0" tIns="0" rIns="0" bIns="0">
            <a:noAutofit/>
          </a:bodyPr>
          <a:lstStyle>
            <a:lvl1pPr marL="0" indent="0">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16" name="Picture Placeholder 5">
            <a:extLst>
              <a:ext uri="{FF2B5EF4-FFF2-40B4-BE49-F238E27FC236}">
                <a16:creationId xmlns:a16="http://schemas.microsoft.com/office/drawing/2014/main" id="{C4D32831-FFC0-4740-ABC4-1F1C30D4B2EA}"/>
              </a:ext>
            </a:extLst>
          </p:cNvPr>
          <p:cNvSpPr>
            <a:spLocks noGrp="1"/>
          </p:cNvSpPr>
          <p:nvPr>
            <p:ph type="pic" sz="quarter" idx="16" hasCustomPrompt="1"/>
          </p:nvPr>
        </p:nvSpPr>
        <p:spPr>
          <a:xfrm>
            <a:off x="457200" y="1854201"/>
            <a:ext cx="3517392" cy="2641761"/>
          </a:xfrm>
          <a:prstGeom prst="rect">
            <a:avLst/>
          </a:prstGeom>
          <a:solidFill>
            <a:schemeClr val="bg1">
              <a:lumMod val="85000"/>
            </a:schemeClr>
          </a:solidFill>
        </p:spPr>
        <p:txBody>
          <a:bodyPr anchor="ctr"/>
          <a:lstStyle>
            <a:lvl1pPr marL="0" indent="0" algn="ctr">
              <a:buNone/>
              <a:defRPr sz="2000">
                <a:latin typeface="Arial" panose="020B0604020202020204" pitchFamily="34" charset="0"/>
                <a:cs typeface="Arial" panose="020B0604020202020204" pitchFamily="34" charset="0"/>
              </a:defRPr>
            </a:lvl1pPr>
          </a:lstStyle>
          <a:p>
            <a:r>
              <a:rPr lang="en-US"/>
              <a:t>Click to insert 4:3 image</a:t>
            </a:r>
          </a:p>
        </p:txBody>
      </p:sp>
    </p:spTree>
    <p:extLst>
      <p:ext uri="{BB962C8B-B14F-4D97-AF65-F5344CB8AC3E}">
        <p14:creationId xmlns:p14="http://schemas.microsoft.com/office/powerpoint/2010/main" val="3118893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Image 10">
    <p:bg>
      <p:bgPr>
        <a:solidFill>
          <a:schemeClr val="bg1"/>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1A489A55-129C-3A4F-9997-617978D14188}"/>
              </a:ext>
            </a:extLst>
          </p:cNvPr>
          <p:cNvSpPr>
            <a:spLocks noGrp="1"/>
          </p:cNvSpPr>
          <p:nvPr>
            <p:ph type="pic" sz="quarter" idx="25" hasCustomPrompt="1"/>
          </p:nvPr>
        </p:nvSpPr>
        <p:spPr>
          <a:xfrm>
            <a:off x="2" y="1670304"/>
            <a:ext cx="7214343" cy="5187696"/>
          </a:xfrm>
          <a:prstGeom prst="rect">
            <a:avLst/>
          </a:prstGeom>
          <a:solidFill>
            <a:schemeClr val="bg1">
              <a:lumMod val="8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to insert 4:3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11" name="Picture Placeholder 5">
            <a:extLst>
              <a:ext uri="{FF2B5EF4-FFF2-40B4-BE49-F238E27FC236}">
                <a16:creationId xmlns:a16="http://schemas.microsoft.com/office/drawing/2014/main" id="{9FE56C9E-337C-2548-8ED7-9261E7DD459F}"/>
              </a:ext>
            </a:extLst>
          </p:cNvPr>
          <p:cNvSpPr>
            <a:spLocks noGrp="1"/>
          </p:cNvSpPr>
          <p:nvPr>
            <p:ph type="pic" sz="quarter" idx="19" hasCustomPrompt="1"/>
          </p:nvPr>
        </p:nvSpPr>
        <p:spPr>
          <a:xfrm>
            <a:off x="7772400" y="4658608"/>
            <a:ext cx="3403600" cy="2199393"/>
          </a:xfrm>
          <a:prstGeom prst="rect">
            <a:avLst/>
          </a:prstGeom>
          <a:solidFill>
            <a:schemeClr val="bg1">
              <a:lumMod val="85000"/>
            </a:schemeClr>
          </a:solidFill>
        </p:spPr>
        <p:txBody>
          <a:bodyPr anchor="ctr">
            <a:noAutofit/>
          </a:bodyPr>
          <a:lstStyle>
            <a:lvl1pPr marL="0" indent="0" algn="ctr">
              <a:buNone/>
              <a:defRPr sz="2000">
                <a:latin typeface="Arial" panose="020B0604020202020204" pitchFamily="34" charset="0"/>
                <a:cs typeface="Arial" panose="020B0604020202020204" pitchFamily="34" charset="0"/>
              </a:defRPr>
            </a:lvl1pPr>
          </a:lstStyle>
          <a:p>
            <a:r>
              <a:rPr lang="en-US"/>
              <a:t>Click to insert </a:t>
            </a:r>
            <a:br>
              <a:rPr lang="en-US"/>
            </a:br>
            <a:r>
              <a:rPr lang="en-US"/>
              <a:t>3:2 image</a:t>
            </a:r>
          </a:p>
        </p:txBody>
      </p:sp>
      <p:sp>
        <p:nvSpPr>
          <p:cNvPr id="15" name="Picture Placeholder 5">
            <a:extLst>
              <a:ext uri="{FF2B5EF4-FFF2-40B4-BE49-F238E27FC236}">
                <a16:creationId xmlns:a16="http://schemas.microsoft.com/office/drawing/2014/main" id="{0A00D54D-2C57-3C43-99EC-C9435308F621}"/>
              </a:ext>
            </a:extLst>
          </p:cNvPr>
          <p:cNvSpPr>
            <a:spLocks noGrp="1"/>
          </p:cNvSpPr>
          <p:nvPr>
            <p:ph type="pic" sz="quarter" idx="12" hasCustomPrompt="1"/>
          </p:nvPr>
        </p:nvSpPr>
        <p:spPr>
          <a:xfrm>
            <a:off x="7772400" y="0"/>
            <a:ext cx="4419600" cy="2453749"/>
          </a:xfrm>
          <a:prstGeom prst="rect">
            <a:avLst/>
          </a:prstGeom>
          <a:solidFill>
            <a:schemeClr val="bg1">
              <a:lumMod val="85000"/>
            </a:schemeClr>
          </a:solidFill>
        </p:spPr>
        <p:txBody>
          <a:bodyPr anchor="ctr"/>
          <a:lstStyle>
            <a:lvl1pPr marL="0" indent="0" algn="ctr">
              <a:buNone/>
              <a:defRPr sz="2000">
                <a:latin typeface="Arial" panose="020B0604020202020204" pitchFamily="34" charset="0"/>
                <a:cs typeface="Arial" panose="020B0604020202020204" pitchFamily="34" charset="0"/>
              </a:defRPr>
            </a:lvl1pPr>
          </a:lstStyle>
          <a:p>
            <a:r>
              <a:rPr lang="en-US"/>
              <a:t>Click to insert 16:9 image</a:t>
            </a:r>
          </a:p>
        </p:txBody>
      </p:sp>
      <p:sp>
        <p:nvSpPr>
          <p:cNvPr id="22" name="Text Placeholder 4">
            <a:extLst>
              <a:ext uri="{FF2B5EF4-FFF2-40B4-BE49-F238E27FC236}">
                <a16:creationId xmlns:a16="http://schemas.microsoft.com/office/drawing/2014/main" id="{9DEC1A09-B05C-1D4D-A05C-F4ABE837FAD1}"/>
              </a:ext>
            </a:extLst>
          </p:cNvPr>
          <p:cNvSpPr>
            <a:spLocks noGrp="1"/>
          </p:cNvSpPr>
          <p:nvPr>
            <p:ph type="body" sz="quarter" idx="17" hasCustomPrompt="1"/>
          </p:nvPr>
        </p:nvSpPr>
        <p:spPr>
          <a:xfrm>
            <a:off x="7772401" y="2459363"/>
            <a:ext cx="3050673" cy="2197981"/>
          </a:xfrm>
        </p:spPr>
        <p:txBody>
          <a:bodyPr lIns="0" tIns="0" rIns="0" bIns="0" numCol="1" spcCol="228600" anchor="ctr">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Tree>
    <p:extLst>
      <p:ext uri="{BB962C8B-B14F-4D97-AF65-F5344CB8AC3E}">
        <p14:creationId xmlns:p14="http://schemas.microsoft.com/office/powerpoint/2010/main" val="1745379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Full Bleed Image">
    <p:bg>
      <p:bgPr>
        <a:solidFill>
          <a:schemeClr val="bg1"/>
        </a:solidFill>
        <a:effectLst/>
      </p:bgPr>
    </p:bg>
    <p:spTree>
      <p:nvGrpSpPr>
        <p:cNvPr id="1" name="Shape 15"/>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BE96EAE-49C7-2A41-B530-849E14499AE4}"/>
              </a:ext>
            </a:extLst>
          </p:cNvPr>
          <p:cNvSpPr>
            <a:spLocks noGrp="1"/>
          </p:cNvSpPr>
          <p:nvPr>
            <p:ph type="pic" sz="quarter" idx="10" hasCustomPrompt="1"/>
          </p:nvPr>
        </p:nvSpPr>
        <p:spPr>
          <a:xfrm>
            <a:off x="0" y="1"/>
            <a:ext cx="12192000" cy="6858000"/>
          </a:xfrm>
          <a:prstGeom prst="rect">
            <a:avLst/>
          </a:prstGeom>
          <a:solidFill>
            <a:schemeClr val="bg1">
              <a:lumMod val="8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to insert 16:9 image</a:t>
            </a:r>
          </a:p>
        </p:txBody>
      </p:sp>
      <p:sp>
        <p:nvSpPr>
          <p:cNvPr id="7" name="Text Placeholder 2">
            <a:extLst>
              <a:ext uri="{FF2B5EF4-FFF2-40B4-BE49-F238E27FC236}">
                <a16:creationId xmlns:a16="http://schemas.microsoft.com/office/drawing/2014/main" id="{B43D08B2-703F-434A-9F9B-C1BE502B59E4}"/>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solidFill>
                  <a:schemeClr val="bg1"/>
                </a:solidFill>
              </a:defRPr>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55918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Bleed Image + Callouts">
    <p:bg>
      <p:bgPr>
        <a:solidFill>
          <a:schemeClr val="bg1"/>
        </a:solidFill>
        <a:effectLst/>
      </p:bgPr>
    </p:bg>
    <p:spTree>
      <p:nvGrpSpPr>
        <p:cNvPr id="1" name="Shape 15"/>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BE96EAE-49C7-2A41-B530-849E14499AE4}"/>
              </a:ext>
            </a:extLst>
          </p:cNvPr>
          <p:cNvSpPr>
            <a:spLocks noGrp="1"/>
          </p:cNvSpPr>
          <p:nvPr>
            <p:ph type="pic" sz="quarter" idx="10" hasCustomPrompt="1"/>
          </p:nvPr>
        </p:nvSpPr>
        <p:spPr>
          <a:xfrm>
            <a:off x="0" y="1"/>
            <a:ext cx="12192000" cy="6858000"/>
          </a:xfrm>
          <a:prstGeom prst="rect">
            <a:avLst/>
          </a:prstGeom>
          <a:solidFill>
            <a:schemeClr val="bg1">
              <a:lumMod val="8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to insert 16:9 image</a:t>
            </a:r>
          </a:p>
        </p:txBody>
      </p:sp>
      <p:sp>
        <p:nvSpPr>
          <p:cNvPr id="7" name="Text Placeholder 2">
            <a:extLst>
              <a:ext uri="{FF2B5EF4-FFF2-40B4-BE49-F238E27FC236}">
                <a16:creationId xmlns:a16="http://schemas.microsoft.com/office/drawing/2014/main" id="{B43D08B2-703F-434A-9F9B-C1BE502B59E4}"/>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solidFill>
                  <a:schemeClr val="bg1"/>
                </a:solidFill>
              </a:defRPr>
            </a:lvl1pPr>
            <a:lvl2pPr>
              <a:defRPr sz="1000"/>
            </a:lvl2pPr>
            <a:lvl3pPr>
              <a:defRPr sz="1000"/>
            </a:lvl3pPr>
            <a:lvl4pPr>
              <a:defRPr sz="1000"/>
            </a:lvl4pPr>
            <a:lvl5pPr>
              <a:defRPr sz="1000"/>
            </a:lvl5pPr>
          </a:lstStyle>
          <a:p>
            <a:pPr lvl="0"/>
            <a:r>
              <a:rPr lang="en-US"/>
              <a:t>Section Title</a:t>
            </a:r>
          </a:p>
        </p:txBody>
      </p:sp>
      <p:sp>
        <p:nvSpPr>
          <p:cNvPr id="19" name="Text Placeholder 83">
            <a:extLst>
              <a:ext uri="{FF2B5EF4-FFF2-40B4-BE49-F238E27FC236}">
                <a16:creationId xmlns:a16="http://schemas.microsoft.com/office/drawing/2014/main" id="{E931BB20-3F8F-A64F-8691-9002D888DDEE}"/>
              </a:ext>
            </a:extLst>
          </p:cNvPr>
          <p:cNvSpPr>
            <a:spLocks noGrp="1"/>
          </p:cNvSpPr>
          <p:nvPr>
            <p:ph type="body" sz="quarter" idx="26" hasCustomPrompt="1"/>
          </p:nvPr>
        </p:nvSpPr>
        <p:spPr>
          <a:xfrm>
            <a:off x="9687718" y="5477765"/>
            <a:ext cx="1382135" cy="897636"/>
          </a:xfrm>
        </p:spPr>
        <p:txBody>
          <a:bodyPr lIns="0" tIns="0" rIns="0" bIns="0" anchor="b">
            <a:noAutofit/>
          </a:bodyPr>
          <a:lstStyle>
            <a:lvl1pPr marL="0" indent="0">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1" name="Text Placeholder 83">
            <a:extLst>
              <a:ext uri="{FF2B5EF4-FFF2-40B4-BE49-F238E27FC236}">
                <a16:creationId xmlns:a16="http://schemas.microsoft.com/office/drawing/2014/main" id="{DD39E284-5154-FB4B-93BB-8F719F0CB37D}"/>
              </a:ext>
            </a:extLst>
          </p:cNvPr>
          <p:cNvSpPr>
            <a:spLocks noGrp="1"/>
          </p:cNvSpPr>
          <p:nvPr>
            <p:ph type="body" sz="quarter" idx="27" hasCustomPrompt="1"/>
          </p:nvPr>
        </p:nvSpPr>
        <p:spPr>
          <a:xfrm>
            <a:off x="7292830" y="5477765"/>
            <a:ext cx="1382135" cy="897636"/>
          </a:xfrm>
        </p:spPr>
        <p:txBody>
          <a:bodyPr lIns="0" tIns="0" rIns="0" bIns="0" anchor="b">
            <a:noAutofit/>
          </a:bodyPr>
          <a:lstStyle>
            <a:lvl1pPr marL="0" indent="0">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3" name="Text Placeholder 83">
            <a:extLst>
              <a:ext uri="{FF2B5EF4-FFF2-40B4-BE49-F238E27FC236}">
                <a16:creationId xmlns:a16="http://schemas.microsoft.com/office/drawing/2014/main" id="{AC313ABF-CC03-9E4C-A3FF-211D21372B4D}"/>
              </a:ext>
            </a:extLst>
          </p:cNvPr>
          <p:cNvSpPr>
            <a:spLocks noGrp="1"/>
          </p:cNvSpPr>
          <p:nvPr>
            <p:ph type="body" sz="quarter" idx="28" hasCustomPrompt="1"/>
          </p:nvPr>
        </p:nvSpPr>
        <p:spPr>
          <a:xfrm>
            <a:off x="4854430" y="5477765"/>
            <a:ext cx="1382135" cy="897636"/>
          </a:xfrm>
        </p:spPr>
        <p:txBody>
          <a:bodyPr lIns="0" tIns="0" rIns="0" bIns="0" anchor="b">
            <a:noAutofit/>
          </a:bodyPr>
          <a:lstStyle>
            <a:lvl1pPr marL="0" indent="0" algn="r">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5" name="Text Placeholder 83">
            <a:extLst>
              <a:ext uri="{FF2B5EF4-FFF2-40B4-BE49-F238E27FC236}">
                <a16:creationId xmlns:a16="http://schemas.microsoft.com/office/drawing/2014/main" id="{9FAB9A3B-A951-DD4F-9F66-9F5ED09B7BB3}"/>
              </a:ext>
            </a:extLst>
          </p:cNvPr>
          <p:cNvSpPr>
            <a:spLocks noGrp="1"/>
          </p:cNvSpPr>
          <p:nvPr>
            <p:ph type="body" sz="quarter" idx="29" hasCustomPrompt="1"/>
          </p:nvPr>
        </p:nvSpPr>
        <p:spPr>
          <a:xfrm>
            <a:off x="3251201" y="5477765"/>
            <a:ext cx="1382135" cy="897636"/>
          </a:xfrm>
        </p:spPr>
        <p:txBody>
          <a:bodyPr lIns="0" tIns="0" rIns="0" bIns="0" anchor="b">
            <a:noAutofit/>
          </a:bodyPr>
          <a:lstStyle>
            <a:lvl1pPr marL="0" indent="0">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7" name="Text Placeholder 83">
            <a:extLst>
              <a:ext uri="{FF2B5EF4-FFF2-40B4-BE49-F238E27FC236}">
                <a16:creationId xmlns:a16="http://schemas.microsoft.com/office/drawing/2014/main" id="{D3C22D11-CC56-9E41-9D53-891EF1CCF5AB}"/>
              </a:ext>
            </a:extLst>
          </p:cNvPr>
          <p:cNvSpPr>
            <a:spLocks noGrp="1"/>
          </p:cNvSpPr>
          <p:nvPr>
            <p:ph type="body" sz="quarter" idx="30" hasCustomPrompt="1"/>
          </p:nvPr>
        </p:nvSpPr>
        <p:spPr>
          <a:xfrm>
            <a:off x="914400" y="5477765"/>
            <a:ext cx="1382135" cy="897636"/>
          </a:xfrm>
        </p:spPr>
        <p:txBody>
          <a:bodyPr lIns="0" tIns="0" rIns="0" bIns="0" anchor="b">
            <a:noAutofit/>
          </a:bodyPr>
          <a:lstStyle>
            <a:lvl1pPr marL="0" indent="0" algn="r">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6639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ing Statement">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defRPr sz="800">
                <a:solidFill>
                  <a:schemeClr val="bg1"/>
                </a:solidFill>
              </a:defRPr>
            </a:lvl1pPr>
          </a:lstStyle>
          <a:p>
            <a:endParaRPr lang="en-US"/>
          </a:p>
        </p:txBody>
      </p:sp>
      <p:sp>
        <p:nvSpPr>
          <p:cNvPr id="9" name="Rectangle 8">
            <a:extLst>
              <a:ext uri="{FF2B5EF4-FFF2-40B4-BE49-F238E27FC236}">
                <a16:creationId xmlns:a16="http://schemas.microsoft.com/office/drawing/2014/main" id="{EAA21006-7697-4C45-83A9-654E73EC78A5}"/>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bg1"/>
                </a:solidFill>
                <a:latin typeface="Arial" panose="020B0604020202020204" pitchFamily="34" charset="0"/>
                <a:cs typeface="Arial" panose="020B0604020202020204" pitchFamily="34" charset="0"/>
              </a:rPr>
              <a:t>‹#›</a:t>
            </a:fld>
            <a:endParaRPr lang="en-US" sz="800">
              <a:solidFill>
                <a:schemeClr val="bg1"/>
              </a:solidFill>
              <a:latin typeface="Arial" panose="020B0604020202020204" pitchFamily="34" charset="0"/>
              <a:cs typeface="Arial" panose="020B0604020202020204" pitchFamily="34" charset="0"/>
            </a:endParaRPr>
          </a:p>
        </p:txBody>
      </p:sp>
      <p:sp>
        <p:nvSpPr>
          <p:cNvPr id="16" name="Text Placeholder 2">
            <a:extLst>
              <a:ext uri="{FF2B5EF4-FFF2-40B4-BE49-F238E27FC236}">
                <a16:creationId xmlns:a16="http://schemas.microsoft.com/office/drawing/2014/main" id="{AD19E290-6C08-874B-B759-B61721F2C9E2}"/>
              </a:ext>
            </a:extLst>
          </p:cNvPr>
          <p:cNvSpPr>
            <a:spLocks noGrp="1"/>
          </p:cNvSpPr>
          <p:nvPr>
            <p:ph type="body" sz="quarter" idx="17" hasCustomPrompt="1"/>
          </p:nvPr>
        </p:nvSpPr>
        <p:spPr>
          <a:xfrm>
            <a:off x="928624" y="608584"/>
            <a:ext cx="6843776" cy="2878328"/>
          </a:xfrm>
        </p:spPr>
        <p:txBody>
          <a:bodyPr lIns="0" tIns="0" rIns="0" bIns="0" anchor="b">
            <a:noAutofit/>
          </a:bodyPr>
          <a:lstStyle>
            <a:lvl1pPr marL="0" indent="0">
              <a:lnSpc>
                <a:spcPct val="80000"/>
              </a:lnSpc>
              <a:spcBef>
                <a:spcPts val="0"/>
              </a:spcBef>
              <a:buNone/>
              <a:defRPr sz="6400">
                <a:solidFill>
                  <a:schemeClr val="bg1"/>
                </a:solidFill>
              </a:defRPr>
            </a:lvl1pPr>
            <a:lvl2pPr>
              <a:defRPr sz="4000">
                <a:solidFill>
                  <a:schemeClr val="bg1"/>
                </a:solidFill>
              </a:defRPr>
            </a:lvl2pPr>
            <a:lvl3pPr>
              <a:defRPr sz="4000">
                <a:solidFill>
                  <a:schemeClr val="bg1"/>
                </a:solidFill>
              </a:defRPr>
            </a:lvl3pPr>
            <a:lvl4pPr>
              <a:defRPr sz="4000">
                <a:solidFill>
                  <a:schemeClr val="bg1"/>
                </a:solidFill>
              </a:defRPr>
            </a:lvl4pPr>
            <a:lvl5pPr>
              <a:defRPr sz="4000">
                <a:solidFill>
                  <a:schemeClr val="bg1"/>
                </a:solidFill>
              </a:defRPr>
            </a:lvl5pPr>
          </a:lstStyle>
          <a:p>
            <a:pPr lvl="0"/>
            <a:r>
              <a:rPr lang="en-US"/>
              <a:t>Ending</a:t>
            </a:r>
          </a:p>
          <a:p>
            <a:pPr lvl="0"/>
            <a:r>
              <a:rPr lang="en-US"/>
              <a:t>statement</a:t>
            </a:r>
          </a:p>
        </p:txBody>
      </p:sp>
      <p:sp>
        <p:nvSpPr>
          <p:cNvPr id="18" name="Text Placeholder 2">
            <a:extLst>
              <a:ext uri="{FF2B5EF4-FFF2-40B4-BE49-F238E27FC236}">
                <a16:creationId xmlns:a16="http://schemas.microsoft.com/office/drawing/2014/main" id="{073BA074-C7C8-9B40-A6F7-638F81254678}"/>
              </a:ext>
            </a:extLst>
          </p:cNvPr>
          <p:cNvSpPr>
            <a:spLocks noGrp="1"/>
          </p:cNvSpPr>
          <p:nvPr>
            <p:ph type="body" sz="quarter" idx="18" hasCustomPrompt="1"/>
          </p:nvPr>
        </p:nvSpPr>
        <p:spPr>
          <a:xfrm>
            <a:off x="928624" y="3486912"/>
            <a:ext cx="6843776" cy="2888488"/>
          </a:xfrm>
        </p:spPr>
        <p:txBody>
          <a:bodyPr lIns="0" tIns="0" rIns="0" bIns="0" anchor="t">
            <a:noAutofit/>
          </a:bodyPr>
          <a:lstStyle>
            <a:lvl1pPr marL="0" indent="0">
              <a:lnSpc>
                <a:spcPct val="80000"/>
              </a:lnSpc>
              <a:spcBef>
                <a:spcPts val="0"/>
              </a:spcBef>
              <a:buNone/>
              <a:defRPr sz="6400">
                <a:solidFill>
                  <a:schemeClr val="accent2"/>
                </a:solidFill>
              </a:defRPr>
            </a:lvl1pPr>
            <a:lvl2pPr>
              <a:defRPr sz="4000">
                <a:solidFill>
                  <a:schemeClr val="bg1"/>
                </a:solidFill>
              </a:defRPr>
            </a:lvl2pPr>
            <a:lvl3pPr>
              <a:defRPr sz="4000">
                <a:solidFill>
                  <a:schemeClr val="bg1"/>
                </a:solidFill>
              </a:defRPr>
            </a:lvl3pPr>
            <a:lvl4pPr>
              <a:defRPr sz="4000">
                <a:solidFill>
                  <a:schemeClr val="bg1"/>
                </a:solidFill>
              </a:defRPr>
            </a:lvl4pPr>
            <a:lvl5pPr>
              <a:defRPr sz="4000">
                <a:solidFill>
                  <a:schemeClr val="bg1"/>
                </a:solidFill>
              </a:defRPr>
            </a:lvl5pPr>
          </a:lstStyle>
          <a:p>
            <a:pPr lvl="0"/>
            <a:r>
              <a:rPr lang="en-US"/>
              <a:t>Phrase </a:t>
            </a:r>
            <a:br>
              <a:rPr lang="en-US"/>
            </a:br>
            <a:r>
              <a:rPr lang="en-US"/>
              <a:t>of emphasis.</a:t>
            </a:r>
          </a:p>
        </p:txBody>
      </p:sp>
    </p:spTree>
    <p:extLst>
      <p:ext uri="{BB962C8B-B14F-4D97-AF65-F5344CB8AC3E}">
        <p14:creationId xmlns:p14="http://schemas.microsoft.com/office/powerpoint/2010/main" val="42630143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eelcase Logo">
    <p:spTree>
      <p:nvGrpSpPr>
        <p:cNvPr id="1" name=""/>
        <p:cNvGrpSpPr/>
        <p:nvPr/>
      </p:nvGrpSpPr>
      <p:grpSpPr>
        <a:xfrm>
          <a:off x="0" y="0"/>
          <a:ext cx="0" cy="0"/>
          <a:chOff x="0" y="0"/>
          <a:chExt cx="0" cy="0"/>
        </a:xfrm>
      </p:grpSpPr>
      <p:pic>
        <p:nvPicPr>
          <p:cNvPr id="15" name="Picture 14" descr="A picture containing gear, transport&#10;&#10;Description automatically generated">
            <a:extLst>
              <a:ext uri="{FF2B5EF4-FFF2-40B4-BE49-F238E27FC236}">
                <a16:creationId xmlns:a16="http://schemas.microsoft.com/office/drawing/2014/main" id="{43996434-69F0-634A-8F40-8F4ADD30A0E8}"/>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356014" y="3286558"/>
            <a:ext cx="1479973" cy="284887"/>
          </a:xfrm>
          <a:prstGeom prst="rect">
            <a:avLst/>
          </a:prstGeom>
        </p:spPr>
      </p:pic>
    </p:spTree>
    <p:extLst>
      <p:ext uri="{BB962C8B-B14F-4D97-AF65-F5344CB8AC3E}">
        <p14:creationId xmlns:p14="http://schemas.microsoft.com/office/powerpoint/2010/main" val="70217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eelcase | Partner Logo">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982711EB-6467-0C44-A1BF-0949C32753FA}"/>
              </a:ext>
            </a:extLst>
          </p:cNvPr>
          <p:cNvSpPr>
            <a:spLocks noGrp="1"/>
          </p:cNvSpPr>
          <p:nvPr>
            <p:ph type="pic" sz="quarter" idx="29" hasCustomPrompt="1"/>
          </p:nvPr>
        </p:nvSpPr>
        <p:spPr>
          <a:xfrm>
            <a:off x="6423261" y="3222525"/>
            <a:ext cx="1533625" cy="414288"/>
          </a:xfrm>
          <a:prstGeom prst="rect">
            <a:avLst/>
          </a:prstGeom>
          <a:noFill/>
        </p:spPr>
        <p:txBody>
          <a:bodyPr anchor="ctr">
            <a:noAutofit/>
          </a:bodyPr>
          <a:lstStyle>
            <a:lvl1pPr marL="0" indent="0" algn="l">
              <a:buNone/>
              <a:defRPr sz="933" i="0">
                <a:latin typeface="Arial" panose="020B0604020202020204" pitchFamily="34" charset="0"/>
                <a:cs typeface="Arial" panose="020B0604020202020204" pitchFamily="34" charset="0"/>
              </a:defRPr>
            </a:lvl1pPr>
          </a:lstStyle>
          <a:p>
            <a:r>
              <a:rPr lang="en-US"/>
              <a:t>Insert Partner Logo</a:t>
            </a:r>
          </a:p>
        </p:txBody>
      </p:sp>
      <p:pic>
        <p:nvPicPr>
          <p:cNvPr id="15" name="Picture 14" descr="A picture containing gear, transport&#10;&#10;Description automatically generated">
            <a:extLst>
              <a:ext uri="{FF2B5EF4-FFF2-40B4-BE49-F238E27FC236}">
                <a16:creationId xmlns:a16="http://schemas.microsoft.com/office/drawing/2014/main" id="{43996434-69F0-634A-8F40-8F4ADD30A0E8}"/>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265151" y="3287227"/>
            <a:ext cx="1479973" cy="284887"/>
          </a:xfrm>
          <a:prstGeom prst="rect">
            <a:avLst/>
          </a:prstGeom>
        </p:spPr>
      </p:pic>
      <p:cxnSp>
        <p:nvCxnSpPr>
          <p:cNvPr id="17" name="Straight Connector 16">
            <a:extLst>
              <a:ext uri="{FF2B5EF4-FFF2-40B4-BE49-F238E27FC236}">
                <a16:creationId xmlns:a16="http://schemas.microsoft.com/office/drawing/2014/main" id="{8C8278E5-F5EE-204B-8F6C-C446C92847B8}"/>
              </a:ext>
            </a:extLst>
          </p:cNvPr>
          <p:cNvCxnSpPr/>
          <p:nvPr userDrawn="1"/>
        </p:nvCxnSpPr>
        <p:spPr>
          <a:xfrm>
            <a:off x="6096000" y="3221123"/>
            <a:ext cx="0" cy="417095"/>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62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98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white">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air&#10;&#10;Description automatically generated">
            <a:extLst>
              <a:ext uri="{FF2B5EF4-FFF2-40B4-BE49-F238E27FC236}">
                <a16:creationId xmlns:a16="http://schemas.microsoft.com/office/drawing/2014/main" id="{0510AA5A-B93E-49F8-996D-DCDF145DCB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40" y="0"/>
            <a:ext cx="12271080" cy="6858000"/>
          </a:xfrm>
          <a:prstGeom prst="rect">
            <a:avLst/>
          </a:prstGeom>
        </p:spPr>
      </p:pic>
      <p:sp>
        <p:nvSpPr>
          <p:cNvPr id="2" name="Title 1"/>
          <p:cNvSpPr>
            <a:spLocks noGrp="1"/>
          </p:cNvSpPr>
          <p:nvPr>
            <p:ph type="ctrTitle" hasCustomPrompt="1"/>
          </p:nvPr>
        </p:nvSpPr>
        <p:spPr>
          <a:xfrm>
            <a:off x="460919" y="1546301"/>
            <a:ext cx="6861716" cy="1740636"/>
          </a:xfrm>
          <a:prstGeom prst="rect">
            <a:avLst/>
          </a:prstGeom>
        </p:spPr>
        <p:txBody>
          <a:bodyPr lIns="0" tIns="0" rIns="0" bIns="0" anchor="b">
            <a:normAutofit/>
          </a:bodyPr>
          <a:lstStyle>
            <a:lvl1pPr algn="l">
              <a:defRPr sz="4800" spc="0" baseline="0"/>
            </a:lvl1pPr>
          </a:lstStyle>
          <a:p>
            <a:r>
              <a:rPr lang="en-US"/>
              <a:t>Title of Presentation</a:t>
            </a:r>
          </a:p>
        </p:txBody>
      </p:sp>
      <p:sp>
        <p:nvSpPr>
          <p:cNvPr id="3" name="Subtitle 2"/>
          <p:cNvSpPr>
            <a:spLocks noGrp="1"/>
          </p:cNvSpPr>
          <p:nvPr>
            <p:ph type="subTitle" idx="1" hasCustomPrompt="1"/>
          </p:nvPr>
        </p:nvSpPr>
        <p:spPr>
          <a:xfrm>
            <a:off x="468352" y="3512827"/>
            <a:ext cx="6876585" cy="427271"/>
          </a:xfrm>
          <a:prstGeom prst="rect">
            <a:avLst/>
          </a:prstGeom>
        </p:spPr>
        <p:txBody>
          <a:bodyPr lIns="0" tIns="0" rIns="0" bIns="0">
            <a:normAutofit/>
          </a:bodyPr>
          <a:lstStyle>
            <a:lvl1pPr marL="0" indent="0" algn="l">
              <a:buNone/>
              <a:defRPr sz="1333"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Supporting descriptive line lorem ipsum sit </a:t>
            </a:r>
            <a:r>
              <a:rPr lang="en-US" err="1"/>
              <a:t>unaem</a:t>
            </a:r>
            <a:r>
              <a:rPr lang="en-US"/>
              <a:t> dolore </a:t>
            </a:r>
            <a:r>
              <a:rPr lang="en-US" err="1"/>
              <a:t>conseceuter</a:t>
            </a:r>
            <a:endParaRPr lang="en-US"/>
          </a:p>
        </p:txBody>
      </p:sp>
      <p:sp>
        <p:nvSpPr>
          <p:cNvPr id="25" name="Text Placeholder 24">
            <a:extLst>
              <a:ext uri="{FF2B5EF4-FFF2-40B4-BE49-F238E27FC236}">
                <a16:creationId xmlns:a16="http://schemas.microsoft.com/office/drawing/2014/main" id="{19896276-428A-984E-A719-7AF0EEA0E88C}"/>
              </a:ext>
            </a:extLst>
          </p:cNvPr>
          <p:cNvSpPr>
            <a:spLocks noGrp="1"/>
          </p:cNvSpPr>
          <p:nvPr>
            <p:ph type="body" sz="quarter" idx="10" hasCustomPrompt="1"/>
          </p:nvPr>
        </p:nvSpPr>
        <p:spPr>
          <a:xfrm>
            <a:off x="466699" y="600100"/>
            <a:ext cx="1949399" cy="143315"/>
          </a:xfrm>
        </p:spPr>
        <p:txBody>
          <a:bodyPr lIns="0" tIns="0" rIns="0" bIns="0">
            <a:noAutofit/>
          </a:bodyPr>
          <a:lstStyle>
            <a:lvl1pPr marL="0" indent="0">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VERSION #</a:t>
            </a:r>
          </a:p>
        </p:txBody>
      </p:sp>
      <p:pic>
        <p:nvPicPr>
          <p:cNvPr id="36" name="Picture 35">
            <a:extLst>
              <a:ext uri="{FF2B5EF4-FFF2-40B4-BE49-F238E27FC236}">
                <a16:creationId xmlns:a16="http://schemas.microsoft.com/office/drawing/2014/main" id="{640F1CEB-DBDF-2D45-87D0-9E3B304CDBE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952"/>
          <a:stretch/>
        </p:blipFill>
        <p:spPr>
          <a:xfrm>
            <a:off x="457200" y="6233951"/>
            <a:ext cx="944880" cy="269069"/>
          </a:xfrm>
          <a:prstGeom prst="rect">
            <a:avLst/>
          </a:prstGeom>
        </p:spPr>
      </p:pic>
    </p:spTree>
    <p:extLst>
      <p:ext uri="{BB962C8B-B14F-4D97-AF65-F5344CB8AC3E}">
        <p14:creationId xmlns:p14="http://schemas.microsoft.com/office/powerpoint/2010/main" val="359777611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919" y="1546301"/>
            <a:ext cx="6861716" cy="1740636"/>
          </a:xfrm>
          <a:prstGeom prst="rect">
            <a:avLst/>
          </a:prstGeom>
        </p:spPr>
        <p:txBody>
          <a:bodyPr lIns="0" tIns="0" rIns="0" bIns="0" anchor="b">
            <a:normAutofit/>
          </a:bodyPr>
          <a:lstStyle>
            <a:lvl1pPr algn="l">
              <a:defRPr sz="4800" spc="0" baseline="0"/>
            </a:lvl1pPr>
          </a:lstStyle>
          <a:p>
            <a:r>
              <a:rPr lang="en-US"/>
              <a:t>Title of Presentation</a:t>
            </a:r>
          </a:p>
        </p:txBody>
      </p:sp>
      <p:sp>
        <p:nvSpPr>
          <p:cNvPr id="3" name="Subtitle 2"/>
          <p:cNvSpPr>
            <a:spLocks noGrp="1"/>
          </p:cNvSpPr>
          <p:nvPr>
            <p:ph type="subTitle" idx="1" hasCustomPrompt="1"/>
          </p:nvPr>
        </p:nvSpPr>
        <p:spPr>
          <a:xfrm>
            <a:off x="468352" y="3512827"/>
            <a:ext cx="6876585" cy="427271"/>
          </a:xfrm>
          <a:prstGeom prst="rect">
            <a:avLst/>
          </a:prstGeom>
        </p:spPr>
        <p:txBody>
          <a:bodyPr lIns="0" tIns="0" rIns="0" bIns="0">
            <a:normAutofit/>
          </a:bodyPr>
          <a:lstStyle>
            <a:lvl1pPr marL="0" indent="0" algn="l">
              <a:buNone/>
              <a:defRPr sz="1333"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Supporting descriptive line lorem ipsum sit </a:t>
            </a:r>
            <a:r>
              <a:rPr lang="en-US" err="1"/>
              <a:t>unaem</a:t>
            </a:r>
            <a:r>
              <a:rPr lang="en-US"/>
              <a:t> dolore </a:t>
            </a:r>
            <a:r>
              <a:rPr lang="en-US" err="1"/>
              <a:t>conseceuter</a:t>
            </a:r>
            <a:endParaRPr lang="en-US"/>
          </a:p>
        </p:txBody>
      </p:sp>
      <p:sp>
        <p:nvSpPr>
          <p:cNvPr id="25" name="Text Placeholder 24">
            <a:extLst>
              <a:ext uri="{FF2B5EF4-FFF2-40B4-BE49-F238E27FC236}">
                <a16:creationId xmlns:a16="http://schemas.microsoft.com/office/drawing/2014/main" id="{19896276-428A-984E-A719-7AF0EEA0E88C}"/>
              </a:ext>
            </a:extLst>
          </p:cNvPr>
          <p:cNvSpPr>
            <a:spLocks noGrp="1"/>
          </p:cNvSpPr>
          <p:nvPr>
            <p:ph type="body" sz="quarter" idx="10" hasCustomPrompt="1"/>
          </p:nvPr>
        </p:nvSpPr>
        <p:spPr>
          <a:xfrm>
            <a:off x="466699" y="600100"/>
            <a:ext cx="1949399" cy="143315"/>
          </a:xfrm>
        </p:spPr>
        <p:txBody>
          <a:bodyPr lIns="0" tIns="0" rIns="0" bIns="0">
            <a:noAutofit/>
          </a:bodyPr>
          <a:lstStyle>
            <a:lvl1pPr marL="0" indent="0">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VERSION #</a:t>
            </a:r>
          </a:p>
        </p:txBody>
      </p:sp>
      <p:pic>
        <p:nvPicPr>
          <p:cNvPr id="36" name="Picture 35">
            <a:extLst>
              <a:ext uri="{FF2B5EF4-FFF2-40B4-BE49-F238E27FC236}">
                <a16:creationId xmlns:a16="http://schemas.microsoft.com/office/drawing/2014/main" id="{640F1CEB-DBDF-2D45-87D0-9E3B304CDB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952"/>
          <a:stretch/>
        </p:blipFill>
        <p:spPr>
          <a:xfrm>
            <a:off x="457200" y="6233951"/>
            <a:ext cx="944880" cy="269069"/>
          </a:xfrm>
          <a:prstGeom prst="rect">
            <a:avLst/>
          </a:prstGeom>
        </p:spPr>
      </p:pic>
    </p:spTree>
    <p:extLst>
      <p:ext uri="{BB962C8B-B14F-4D97-AF65-F5344CB8AC3E}">
        <p14:creationId xmlns:p14="http://schemas.microsoft.com/office/powerpoint/2010/main" val="63426405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C — 1 column, white">
    <p:bg>
      <p:bgPr>
        <a:solidFill>
          <a:srgbClr val="F2F2F2">
            <a:alpha val="50196"/>
          </a:srgb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7326F5-630C-DE4E-B19C-ADD366A61C22}"/>
              </a:ext>
            </a:extLst>
          </p:cNvPr>
          <p:cNvCxnSpPr>
            <a:cxnSpLocks/>
          </p:cNvCxnSpPr>
          <p:nvPr userDrawn="1"/>
        </p:nvCxnSpPr>
        <p:spPr>
          <a:xfrm>
            <a:off x="472004" y="774843"/>
            <a:ext cx="98553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C182015-73A6-D648-A612-0494E5436B6D}"/>
              </a:ext>
            </a:extLst>
          </p:cNvPr>
          <p:cNvSpPr/>
          <p:nvPr userDrawn="1"/>
        </p:nvSpPr>
        <p:spPr>
          <a:xfrm>
            <a:off x="463296" y="585216"/>
            <a:ext cx="8434272"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Table of Contents</a:t>
            </a:r>
          </a:p>
        </p:txBody>
      </p:sp>
      <p:sp>
        <p:nvSpPr>
          <p:cNvPr id="26" name="Text Placeholder 24">
            <a:extLst>
              <a:ext uri="{FF2B5EF4-FFF2-40B4-BE49-F238E27FC236}">
                <a16:creationId xmlns:a16="http://schemas.microsoft.com/office/drawing/2014/main" id="{5351A5D7-2AC5-C44F-BFCB-9F83D1204421}"/>
              </a:ext>
            </a:extLst>
          </p:cNvPr>
          <p:cNvSpPr>
            <a:spLocks noGrp="1"/>
          </p:cNvSpPr>
          <p:nvPr>
            <p:ph type="body" sz="quarter" idx="12" hasCustomPrompt="1"/>
          </p:nvPr>
        </p:nvSpPr>
        <p:spPr>
          <a:xfrm>
            <a:off x="967155" y="1843780"/>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9" name="Text Placeholder 27">
            <a:extLst>
              <a:ext uri="{FF2B5EF4-FFF2-40B4-BE49-F238E27FC236}">
                <a16:creationId xmlns:a16="http://schemas.microsoft.com/office/drawing/2014/main" id="{8D3B70A2-4C9F-3846-9709-C9CE9D4FEDF3}"/>
              </a:ext>
            </a:extLst>
          </p:cNvPr>
          <p:cNvSpPr>
            <a:spLocks noGrp="1"/>
          </p:cNvSpPr>
          <p:nvPr>
            <p:ph type="body" sz="quarter" idx="13" hasCustomPrompt="1"/>
          </p:nvPr>
        </p:nvSpPr>
        <p:spPr>
          <a:xfrm>
            <a:off x="960966" y="198494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2" name="Text Placeholder 24">
            <a:extLst>
              <a:ext uri="{FF2B5EF4-FFF2-40B4-BE49-F238E27FC236}">
                <a16:creationId xmlns:a16="http://schemas.microsoft.com/office/drawing/2014/main" id="{3AEEEF50-4EA1-B448-BD69-356C3FE6CF21}"/>
              </a:ext>
            </a:extLst>
          </p:cNvPr>
          <p:cNvSpPr>
            <a:spLocks noGrp="1"/>
          </p:cNvSpPr>
          <p:nvPr>
            <p:ph type="body" sz="quarter" idx="14" hasCustomPrompt="1"/>
          </p:nvPr>
        </p:nvSpPr>
        <p:spPr>
          <a:xfrm>
            <a:off x="967155" y="2619667"/>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3" name="Text Placeholder 27">
            <a:extLst>
              <a:ext uri="{FF2B5EF4-FFF2-40B4-BE49-F238E27FC236}">
                <a16:creationId xmlns:a16="http://schemas.microsoft.com/office/drawing/2014/main" id="{DC502E6C-E89B-4143-BF40-C2E178BC4955}"/>
              </a:ext>
            </a:extLst>
          </p:cNvPr>
          <p:cNvSpPr>
            <a:spLocks noGrp="1"/>
          </p:cNvSpPr>
          <p:nvPr>
            <p:ph type="body" sz="quarter" idx="15" hasCustomPrompt="1"/>
          </p:nvPr>
        </p:nvSpPr>
        <p:spPr>
          <a:xfrm>
            <a:off x="960966" y="2760832"/>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6" name="Text Placeholder 24">
            <a:extLst>
              <a:ext uri="{FF2B5EF4-FFF2-40B4-BE49-F238E27FC236}">
                <a16:creationId xmlns:a16="http://schemas.microsoft.com/office/drawing/2014/main" id="{BC31084B-DF9B-A948-872B-64669224A924}"/>
              </a:ext>
            </a:extLst>
          </p:cNvPr>
          <p:cNvSpPr>
            <a:spLocks noGrp="1"/>
          </p:cNvSpPr>
          <p:nvPr>
            <p:ph type="body" sz="quarter" idx="16" hasCustomPrompt="1"/>
          </p:nvPr>
        </p:nvSpPr>
        <p:spPr>
          <a:xfrm>
            <a:off x="967155" y="3418121"/>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7" name="Text Placeholder 27">
            <a:extLst>
              <a:ext uri="{FF2B5EF4-FFF2-40B4-BE49-F238E27FC236}">
                <a16:creationId xmlns:a16="http://schemas.microsoft.com/office/drawing/2014/main" id="{98F75495-39A4-3D4D-8341-3D257788195D}"/>
              </a:ext>
            </a:extLst>
          </p:cNvPr>
          <p:cNvSpPr>
            <a:spLocks noGrp="1"/>
          </p:cNvSpPr>
          <p:nvPr>
            <p:ph type="body" sz="quarter" idx="17" hasCustomPrompt="1"/>
          </p:nvPr>
        </p:nvSpPr>
        <p:spPr>
          <a:xfrm>
            <a:off x="960966" y="3559287"/>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9" name="Text Placeholder 24">
            <a:extLst>
              <a:ext uri="{FF2B5EF4-FFF2-40B4-BE49-F238E27FC236}">
                <a16:creationId xmlns:a16="http://schemas.microsoft.com/office/drawing/2014/main" id="{B6FE2DF5-5BD5-8940-82A2-94B07FAC3397}"/>
              </a:ext>
            </a:extLst>
          </p:cNvPr>
          <p:cNvSpPr>
            <a:spLocks noGrp="1"/>
          </p:cNvSpPr>
          <p:nvPr>
            <p:ph type="body" sz="quarter" idx="18" hasCustomPrompt="1"/>
          </p:nvPr>
        </p:nvSpPr>
        <p:spPr>
          <a:xfrm>
            <a:off x="967155" y="4222675"/>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0" name="Text Placeholder 27">
            <a:extLst>
              <a:ext uri="{FF2B5EF4-FFF2-40B4-BE49-F238E27FC236}">
                <a16:creationId xmlns:a16="http://schemas.microsoft.com/office/drawing/2014/main" id="{7ECCBA61-BBBB-3247-BE5B-6B952558983F}"/>
              </a:ext>
            </a:extLst>
          </p:cNvPr>
          <p:cNvSpPr>
            <a:spLocks noGrp="1"/>
          </p:cNvSpPr>
          <p:nvPr>
            <p:ph type="body" sz="quarter" idx="19" hasCustomPrompt="1"/>
          </p:nvPr>
        </p:nvSpPr>
        <p:spPr>
          <a:xfrm>
            <a:off x="960966" y="4363840"/>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41" name="Text Placeholder 24">
            <a:extLst>
              <a:ext uri="{FF2B5EF4-FFF2-40B4-BE49-F238E27FC236}">
                <a16:creationId xmlns:a16="http://schemas.microsoft.com/office/drawing/2014/main" id="{FAF0E4CD-A511-604D-B97B-5692903DA519}"/>
              </a:ext>
            </a:extLst>
          </p:cNvPr>
          <p:cNvSpPr>
            <a:spLocks noGrp="1"/>
          </p:cNvSpPr>
          <p:nvPr>
            <p:ph type="body" sz="quarter" idx="20" hasCustomPrompt="1"/>
          </p:nvPr>
        </p:nvSpPr>
        <p:spPr>
          <a:xfrm>
            <a:off x="967155" y="5016349"/>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2" name="Text Placeholder 27">
            <a:extLst>
              <a:ext uri="{FF2B5EF4-FFF2-40B4-BE49-F238E27FC236}">
                <a16:creationId xmlns:a16="http://schemas.microsoft.com/office/drawing/2014/main" id="{4AFA3B6D-7789-EF4E-9A4D-A68E4A0E4644}"/>
              </a:ext>
            </a:extLst>
          </p:cNvPr>
          <p:cNvSpPr>
            <a:spLocks noGrp="1"/>
          </p:cNvSpPr>
          <p:nvPr>
            <p:ph type="body" sz="quarter" idx="21" hasCustomPrompt="1"/>
          </p:nvPr>
        </p:nvSpPr>
        <p:spPr>
          <a:xfrm>
            <a:off x="960966" y="515751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16" name="Rectangle 15">
            <a:extLst>
              <a:ext uri="{FF2B5EF4-FFF2-40B4-BE49-F238E27FC236}">
                <a16:creationId xmlns:a16="http://schemas.microsoft.com/office/drawing/2014/main" id="{1A83E753-BB67-2943-88A1-AC418DF3C235}"/>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7" name="Footer Placeholder 5">
            <a:extLst>
              <a:ext uri="{FF2B5EF4-FFF2-40B4-BE49-F238E27FC236}">
                <a16:creationId xmlns:a16="http://schemas.microsoft.com/office/drawing/2014/main" id="{FE395189-6032-8F4F-B5FC-92AF6F406648}"/>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8" name="Rectangle 17">
            <a:extLst>
              <a:ext uri="{FF2B5EF4-FFF2-40B4-BE49-F238E27FC236}">
                <a16:creationId xmlns:a16="http://schemas.microsoft.com/office/drawing/2014/main" id="{BD9E741D-0AD1-8744-890D-AEBC5E06207E}"/>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8668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C — 3 column, white">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7326F5-630C-DE4E-B19C-ADD366A61C22}"/>
              </a:ext>
            </a:extLst>
          </p:cNvPr>
          <p:cNvCxnSpPr>
            <a:cxnSpLocks/>
          </p:cNvCxnSpPr>
          <p:nvPr userDrawn="1"/>
        </p:nvCxnSpPr>
        <p:spPr>
          <a:xfrm>
            <a:off x="472004" y="774843"/>
            <a:ext cx="98553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C182015-73A6-D648-A612-0494E5436B6D}"/>
              </a:ext>
            </a:extLst>
          </p:cNvPr>
          <p:cNvSpPr/>
          <p:nvPr userDrawn="1"/>
        </p:nvSpPr>
        <p:spPr>
          <a:xfrm>
            <a:off x="463296" y="585216"/>
            <a:ext cx="8434272"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Table of Contents</a:t>
            </a:r>
          </a:p>
        </p:txBody>
      </p:sp>
      <p:sp>
        <p:nvSpPr>
          <p:cNvPr id="26" name="Text Placeholder 24">
            <a:extLst>
              <a:ext uri="{FF2B5EF4-FFF2-40B4-BE49-F238E27FC236}">
                <a16:creationId xmlns:a16="http://schemas.microsoft.com/office/drawing/2014/main" id="{5351A5D7-2AC5-C44F-BFCB-9F83D1204421}"/>
              </a:ext>
            </a:extLst>
          </p:cNvPr>
          <p:cNvSpPr>
            <a:spLocks noGrp="1"/>
          </p:cNvSpPr>
          <p:nvPr>
            <p:ph type="body" sz="quarter" idx="12" hasCustomPrompt="1"/>
          </p:nvPr>
        </p:nvSpPr>
        <p:spPr>
          <a:xfrm>
            <a:off x="967155" y="1843780"/>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9" name="Text Placeholder 27">
            <a:extLst>
              <a:ext uri="{FF2B5EF4-FFF2-40B4-BE49-F238E27FC236}">
                <a16:creationId xmlns:a16="http://schemas.microsoft.com/office/drawing/2014/main" id="{8D3B70A2-4C9F-3846-9709-C9CE9D4FEDF3}"/>
              </a:ext>
            </a:extLst>
          </p:cNvPr>
          <p:cNvSpPr>
            <a:spLocks noGrp="1"/>
          </p:cNvSpPr>
          <p:nvPr>
            <p:ph type="body" sz="quarter" idx="13" hasCustomPrompt="1"/>
          </p:nvPr>
        </p:nvSpPr>
        <p:spPr>
          <a:xfrm>
            <a:off x="960966" y="198494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2" name="Text Placeholder 24">
            <a:extLst>
              <a:ext uri="{FF2B5EF4-FFF2-40B4-BE49-F238E27FC236}">
                <a16:creationId xmlns:a16="http://schemas.microsoft.com/office/drawing/2014/main" id="{3AEEEF50-4EA1-B448-BD69-356C3FE6CF21}"/>
              </a:ext>
            </a:extLst>
          </p:cNvPr>
          <p:cNvSpPr>
            <a:spLocks noGrp="1"/>
          </p:cNvSpPr>
          <p:nvPr>
            <p:ph type="body" sz="quarter" idx="14" hasCustomPrompt="1"/>
          </p:nvPr>
        </p:nvSpPr>
        <p:spPr>
          <a:xfrm>
            <a:off x="967155" y="2619667"/>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3" name="Text Placeholder 27">
            <a:extLst>
              <a:ext uri="{FF2B5EF4-FFF2-40B4-BE49-F238E27FC236}">
                <a16:creationId xmlns:a16="http://schemas.microsoft.com/office/drawing/2014/main" id="{DC502E6C-E89B-4143-BF40-C2E178BC4955}"/>
              </a:ext>
            </a:extLst>
          </p:cNvPr>
          <p:cNvSpPr>
            <a:spLocks noGrp="1"/>
          </p:cNvSpPr>
          <p:nvPr>
            <p:ph type="body" sz="quarter" idx="15" hasCustomPrompt="1"/>
          </p:nvPr>
        </p:nvSpPr>
        <p:spPr>
          <a:xfrm>
            <a:off x="960966" y="2760832"/>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6" name="Text Placeholder 24">
            <a:extLst>
              <a:ext uri="{FF2B5EF4-FFF2-40B4-BE49-F238E27FC236}">
                <a16:creationId xmlns:a16="http://schemas.microsoft.com/office/drawing/2014/main" id="{BC31084B-DF9B-A948-872B-64669224A924}"/>
              </a:ext>
            </a:extLst>
          </p:cNvPr>
          <p:cNvSpPr>
            <a:spLocks noGrp="1"/>
          </p:cNvSpPr>
          <p:nvPr>
            <p:ph type="body" sz="quarter" idx="16" hasCustomPrompt="1"/>
          </p:nvPr>
        </p:nvSpPr>
        <p:spPr>
          <a:xfrm>
            <a:off x="967155" y="3418121"/>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7" name="Text Placeholder 27">
            <a:extLst>
              <a:ext uri="{FF2B5EF4-FFF2-40B4-BE49-F238E27FC236}">
                <a16:creationId xmlns:a16="http://schemas.microsoft.com/office/drawing/2014/main" id="{98F75495-39A4-3D4D-8341-3D257788195D}"/>
              </a:ext>
            </a:extLst>
          </p:cNvPr>
          <p:cNvSpPr>
            <a:spLocks noGrp="1"/>
          </p:cNvSpPr>
          <p:nvPr>
            <p:ph type="body" sz="quarter" idx="17" hasCustomPrompt="1"/>
          </p:nvPr>
        </p:nvSpPr>
        <p:spPr>
          <a:xfrm>
            <a:off x="960966" y="3559287"/>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9" name="Text Placeholder 24">
            <a:extLst>
              <a:ext uri="{FF2B5EF4-FFF2-40B4-BE49-F238E27FC236}">
                <a16:creationId xmlns:a16="http://schemas.microsoft.com/office/drawing/2014/main" id="{B6FE2DF5-5BD5-8940-82A2-94B07FAC3397}"/>
              </a:ext>
            </a:extLst>
          </p:cNvPr>
          <p:cNvSpPr>
            <a:spLocks noGrp="1"/>
          </p:cNvSpPr>
          <p:nvPr>
            <p:ph type="body" sz="quarter" idx="18" hasCustomPrompt="1"/>
          </p:nvPr>
        </p:nvSpPr>
        <p:spPr>
          <a:xfrm>
            <a:off x="967155" y="4222675"/>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0" name="Text Placeholder 27">
            <a:extLst>
              <a:ext uri="{FF2B5EF4-FFF2-40B4-BE49-F238E27FC236}">
                <a16:creationId xmlns:a16="http://schemas.microsoft.com/office/drawing/2014/main" id="{7ECCBA61-BBBB-3247-BE5B-6B952558983F}"/>
              </a:ext>
            </a:extLst>
          </p:cNvPr>
          <p:cNvSpPr>
            <a:spLocks noGrp="1"/>
          </p:cNvSpPr>
          <p:nvPr>
            <p:ph type="body" sz="quarter" idx="19" hasCustomPrompt="1"/>
          </p:nvPr>
        </p:nvSpPr>
        <p:spPr>
          <a:xfrm>
            <a:off x="960966" y="4363840"/>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41" name="Text Placeholder 24">
            <a:extLst>
              <a:ext uri="{FF2B5EF4-FFF2-40B4-BE49-F238E27FC236}">
                <a16:creationId xmlns:a16="http://schemas.microsoft.com/office/drawing/2014/main" id="{FAF0E4CD-A511-604D-B97B-5692903DA519}"/>
              </a:ext>
            </a:extLst>
          </p:cNvPr>
          <p:cNvSpPr>
            <a:spLocks noGrp="1"/>
          </p:cNvSpPr>
          <p:nvPr>
            <p:ph type="body" sz="quarter" idx="20" hasCustomPrompt="1"/>
          </p:nvPr>
        </p:nvSpPr>
        <p:spPr>
          <a:xfrm>
            <a:off x="967155" y="5016349"/>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2" name="Text Placeholder 27">
            <a:extLst>
              <a:ext uri="{FF2B5EF4-FFF2-40B4-BE49-F238E27FC236}">
                <a16:creationId xmlns:a16="http://schemas.microsoft.com/office/drawing/2014/main" id="{4AFA3B6D-7789-EF4E-9A4D-A68E4A0E4644}"/>
              </a:ext>
            </a:extLst>
          </p:cNvPr>
          <p:cNvSpPr>
            <a:spLocks noGrp="1"/>
          </p:cNvSpPr>
          <p:nvPr>
            <p:ph type="body" sz="quarter" idx="21" hasCustomPrompt="1"/>
          </p:nvPr>
        </p:nvSpPr>
        <p:spPr>
          <a:xfrm>
            <a:off x="960966" y="515751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16" name="Text Placeholder 24">
            <a:extLst>
              <a:ext uri="{FF2B5EF4-FFF2-40B4-BE49-F238E27FC236}">
                <a16:creationId xmlns:a16="http://schemas.microsoft.com/office/drawing/2014/main" id="{ACA8AD8C-0ADB-E548-A3FF-05D118D45E0C}"/>
              </a:ext>
            </a:extLst>
          </p:cNvPr>
          <p:cNvSpPr>
            <a:spLocks noGrp="1"/>
          </p:cNvSpPr>
          <p:nvPr>
            <p:ph type="body" sz="quarter" idx="22" hasCustomPrompt="1"/>
          </p:nvPr>
        </p:nvSpPr>
        <p:spPr>
          <a:xfrm>
            <a:off x="4378037" y="1843780"/>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17" name="Text Placeholder 27">
            <a:extLst>
              <a:ext uri="{FF2B5EF4-FFF2-40B4-BE49-F238E27FC236}">
                <a16:creationId xmlns:a16="http://schemas.microsoft.com/office/drawing/2014/main" id="{F17CA0DA-524F-F14A-9D1D-0C66C805DDA6}"/>
              </a:ext>
            </a:extLst>
          </p:cNvPr>
          <p:cNvSpPr>
            <a:spLocks noGrp="1"/>
          </p:cNvSpPr>
          <p:nvPr>
            <p:ph type="body" sz="quarter" idx="23" hasCustomPrompt="1"/>
          </p:nvPr>
        </p:nvSpPr>
        <p:spPr>
          <a:xfrm>
            <a:off x="4371847" y="198494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18" name="Text Placeholder 24">
            <a:extLst>
              <a:ext uri="{FF2B5EF4-FFF2-40B4-BE49-F238E27FC236}">
                <a16:creationId xmlns:a16="http://schemas.microsoft.com/office/drawing/2014/main" id="{47278258-18CA-3C40-94D0-F0138AF17C96}"/>
              </a:ext>
            </a:extLst>
          </p:cNvPr>
          <p:cNvSpPr>
            <a:spLocks noGrp="1"/>
          </p:cNvSpPr>
          <p:nvPr>
            <p:ph type="body" sz="quarter" idx="24" hasCustomPrompt="1"/>
          </p:nvPr>
        </p:nvSpPr>
        <p:spPr>
          <a:xfrm>
            <a:off x="4378037" y="2619667"/>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0" name="Text Placeholder 27">
            <a:extLst>
              <a:ext uri="{FF2B5EF4-FFF2-40B4-BE49-F238E27FC236}">
                <a16:creationId xmlns:a16="http://schemas.microsoft.com/office/drawing/2014/main" id="{3E98A074-5C47-7548-AA9B-23978F00A3E4}"/>
              </a:ext>
            </a:extLst>
          </p:cNvPr>
          <p:cNvSpPr>
            <a:spLocks noGrp="1"/>
          </p:cNvSpPr>
          <p:nvPr>
            <p:ph type="body" sz="quarter" idx="25" hasCustomPrompt="1"/>
          </p:nvPr>
        </p:nvSpPr>
        <p:spPr>
          <a:xfrm>
            <a:off x="4371847" y="2760832"/>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21" name="Text Placeholder 24">
            <a:extLst>
              <a:ext uri="{FF2B5EF4-FFF2-40B4-BE49-F238E27FC236}">
                <a16:creationId xmlns:a16="http://schemas.microsoft.com/office/drawing/2014/main" id="{1EBD4D7C-BA85-9846-B8C2-11CA4EDB39E1}"/>
              </a:ext>
            </a:extLst>
          </p:cNvPr>
          <p:cNvSpPr>
            <a:spLocks noGrp="1"/>
          </p:cNvSpPr>
          <p:nvPr>
            <p:ph type="body" sz="quarter" idx="26" hasCustomPrompt="1"/>
          </p:nvPr>
        </p:nvSpPr>
        <p:spPr>
          <a:xfrm>
            <a:off x="4378037" y="3418121"/>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2" name="Text Placeholder 27">
            <a:extLst>
              <a:ext uri="{FF2B5EF4-FFF2-40B4-BE49-F238E27FC236}">
                <a16:creationId xmlns:a16="http://schemas.microsoft.com/office/drawing/2014/main" id="{83408EE4-FEFC-0445-8D49-A5843D45EF08}"/>
              </a:ext>
            </a:extLst>
          </p:cNvPr>
          <p:cNvSpPr>
            <a:spLocks noGrp="1"/>
          </p:cNvSpPr>
          <p:nvPr>
            <p:ph type="body" sz="quarter" idx="27" hasCustomPrompt="1"/>
          </p:nvPr>
        </p:nvSpPr>
        <p:spPr>
          <a:xfrm>
            <a:off x="4371847" y="3559287"/>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24" name="Text Placeholder 24">
            <a:extLst>
              <a:ext uri="{FF2B5EF4-FFF2-40B4-BE49-F238E27FC236}">
                <a16:creationId xmlns:a16="http://schemas.microsoft.com/office/drawing/2014/main" id="{215D3386-4111-D840-BA8C-87FCAE6C6E36}"/>
              </a:ext>
            </a:extLst>
          </p:cNvPr>
          <p:cNvSpPr>
            <a:spLocks noGrp="1"/>
          </p:cNvSpPr>
          <p:nvPr>
            <p:ph type="body" sz="quarter" idx="28" hasCustomPrompt="1"/>
          </p:nvPr>
        </p:nvSpPr>
        <p:spPr>
          <a:xfrm>
            <a:off x="4378037" y="4222675"/>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5" name="Text Placeholder 27">
            <a:extLst>
              <a:ext uri="{FF2B5EF4-FFF2-40B4-BE49-F238E27FC236}">
                <a16:creationId xmlns:a16="http://schemas.microsoft.com/office/drawing/2014/main" id="{A9C21248-7A0E-8743-9BE5-4999A5D2672D}"/>
              </a:ext>
            </a:extLst>
          </p:cNvPr>
          <p:cNvSpPr>
            <a:spLocks noGrp="1"/>
          </p:cNvSpPr>
          <p:nvPr>
            <p:ph type="body" sz="quarter" idx="29" hasCustomPrompt="1"/>
          </p:nvPr>
        </p:nvSpPr>
        <p:spPr>
          <a:xfrm>
            <a:off x="4371847" y="4363840"/>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27" name="Text Placeholder 24">
            <a:extLst>
              <a:ext uri="{FF2B5EF4-FFF2-40B4-BE49-F238E27FC236}">
                <a16:creationId xmlns:a16="http://schemas.microsoft.com/office/drawing/2014/main" id="{389B7849-E4FF-9046-AF47-4EBD99EC4073}"/>
              </a:ext>
            </a:extLst>
          </p:cNvPr>
          <p:cNvSpPr>
            <a:spLocks noGrp="1"/>
          </p:cNvSpPr>
          <p:nvPr>
            <p:ph type="body" sz="quarter" idx="30" hasCustomPrompt="1"/>
          </p:nvPr>
        </p:nvSpPr>
        <p:spPr>
          <a:xfrm>
            <a:off x="4378037" y="5016349"/>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8" name="Text Placeholder 27">
            <a:extLst>
              <a:ext uri="{FF2B5EF4-FFF2-40B4-BE49-F238E27FC236}">
                <a16:creationId xmlns:a16="http://schemas.microsoft.com/office/drawing/2014/main" id="{BD20229A-D31E-7C46-B12F-8BF919B3787B}"/>
              </a:ext>
            </a:extLst>
          </p:cNvPr>
          <p:cNvSpPr>
            <a:spLocks noGrp="1"/>
          </p:cNvSpPr>
          <p:nvPr>
            <p:ph type="body" sz="quarter" idx="31" hasCustomPrompt="1"/>
          </p:nvPr>
        </p:nvSpPr>
        <p:spPr>
          <a:xfrm>
            <a:off x="4371847" y="515751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0" name="Text Placeholder 24">
            <a:extLst>
              <a:ext uri="{FF2B5EF4-FFF2-40B4-BE49-F238E27FC236}">
                <a16:creationId xmlns:a16="http://schemas.microsoft.com/office/drawing/2014/main" id="{E5B75D23-4C2A-7C49-A07B-F93B92B129D1}"/>
              </a:ext>
            </a:extLst>
          </p:cNvPr>
          <p:cNvSpPr>
            <a:spLocks noGrp="1"/>
          </p:cNvSpPr>
          <p:nvPr>
            <p:ph type="body" sz="quarter" idx="32" hasCustomPrompt="1"/>
          </p:nvPr>
        </p:nvSpPr>
        <p:spPr>
          <a:xfrm>
            <a:off x="7786257" y="1843780"/>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1" name="Text Placeholder 27">
            <a:extLst>
              <a:ext uri="{FF2B5EF4-FFF2-40B4-BE49-F238E27FC236}">
                <a16:creationId xmlns:a16="http://schemas.microsoft.com/office/drawing/2014/main" id="{86F02CE6-11F5-1345-B6C4-70846369A318}"/>
              </a:ext>
            </a:extLst>
          </p:cNvPr>
          <p:cNvSpPr>
            <a:spLocks noGrp="1"/>
          </p:cNvSpPr>
          <p:nvPr>
            <p:ph type="body" sz="quarter" idx="33" hasCustomPrompt="1"/>
          </p:nvPr>
        </p:nvSpPr>
        <p:spPr>
          <a:xfrm>
            <a:off x="7780067" y="198494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4" name="Text Placeholder 24">
            <a:extLst>
              <a:ext uri="{FF2B5EF4-FFF2-40B4-BE49-F238E27FC236}">
                <a16:creationId xmlns:a16="http://schemas.microsoft.com/office/drawing/2014/main" id="{9FF33CF3-1306-0441-91E5-15D603878647}"/>
              </a:ext>
            </a:extLst>
          </p:cNvPr>
          <p:cNvSpPr>
            <a:spLocks noGrp="1"/>
          </p:cNvSpPr>
          <p:nvPr>
            <p:ph type="body" sz="quarter" idx="34" hasCustomPrompt="1"/>
          </p:nvPr>
        </p:nvSpPr>
        <p:spPr>
          <a:xfrm>
            <a:off x="7786257" y="2619667"/>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5" name="Text Placeholder 27">
            <a:extLst>
              <a:ext uri="{FF2B5EF4-FFF2-40B4-BE49-F238E27FC236}">
                <a16:creationId xmlns:a16="http://schemas.microsoft.com/office/drawing/2014/main" id="{52424B65-1D80-114C-8247-87CC24B56197}"/>
              </a:ext>
            </a:extLst>
          </p:cNvPr>
          <p:cNvSpPr>
            <a:spLocks noGrp="1"/>
          </p:cNvSpPr>
          <p:nvPr>
            <p:ph type="body" sz="quarter" idx="35" hasCustomPrompt="1"/>
          </p:nvPr>
        </p:nvSpPr>
        <p:spPr>
          <a:xfrm>
            <a:off x="7780067" y="2760832"/>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8" name="Text Placeholder 24">
            <a:extLst>
              <a:ext uri="{FF2B5EF4-FFF2-40B4-BE49-F238E27FC236}">
                <a16:creationId xmlns:a16="http://schemas.microsoft.com/office/drawing/2014/main" id="{FBB0FEBA-7447-064E-9BF4-B05225B9C7C9}"/>
              </a:ext>
            </a:extLst>
          </p:cNvPr>
          <p:cNvSpPr>
            <a:spLocks noGrp="1"/>
          </p:cNvSpPr>
          <p:nvPr>
            <p:ph type="body" sz="quarter" idx="36" hasCustomPrompt="1"/>
          </p:nvPr>
        </p:nvSpPr>
        <p:spPr>
          <a:xfrm>
            <a:off x="7786257" y="3418121"/>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3" name="Text Placeholder 27">
            <a:extLst>
              <a:ext uri="{FF2B5EF4-FFF2-40B4-BE49-F238E27FC236}">
                <a16:creationId xmlns:a16="http://schemas.microsoft.com/office/drawing/2014/main" id="{6200B830-87CB-F943-A23D-4E6ED1781B06}"/>
              </a:ext>
            </a:extLst>
          </p:cNvPr>
          <p:cNvSpPr>
            <a:spLocks noGrp="1"/>
          </p:cNvSpPr>
          <p:nvPr>
            <p:ph type="body" sz="quarter" idx="37" hasCustomPrompt="1"/>
          </p:nvPr>
        </p:nvSpPr>
        <p:spPr>
          <a:xfrm>
            <a:off x="7780067" y="3559287"/>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44" name="Text Placeholder 24">
            <a:extLst>
              <a:ext uri="{FF2B5EF4-FFF2-40B4-BE49-F238E27FC236}">
                <a16:creationId xmlns:a16="http://schemas.microsoft.com/office/drawing/2014/main" id="{D7CE76C2-92D5-D444-A203-BDDBFFB27346}"/>
              </a:ext>
            </a:extLst>
          </p:cNvPr>
          <p:cNvSpPr>
            <a:spLocks noGrp="1"/>
          </p:cNvSpPr>
          <p:nvPr>
            <p:ph type="body" sz="quarter" idx="38" hasCustomPrompt="1"/>
          </p:nvPr>
        </p:nvSpPr>
        <p:spPr>
          <a:xfrm>
            <a:off x="7786257" y="4222675"/>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5" name="Text Placeholder 27">
            <a:extLst>
              <a:ext uri="{FF2B5EF4-FFF2-40B4-BE49-F238E27FC236}">
                <a16:creationId xmlns:a16="http://schemas.microsoft.com/office/drawing/2014/main" id="{A6FB49F0-CB4E-E340-B87F-000ECB1E155F}"/>
              </a:ext>
            </a:extLst>
          </p:cNvPr>
          <p:cNvSpPr>
            <a:spLocks noGrp="1"/>
          </p:cNvSpPr>
          <p:nvPr>
            <p:ph type="body" sz="quarter" idx="39" hasCustomPrompt="1"/>
          </p:nvPr>
        </p:nvSpPr>
        <p:spPr>
          <a:xfrm>
            <a:off x="7780067" y="4363840"/>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46" name="Text Placeholder 24">
            <a:extLst>
              <a:ext uri="{FF2B5EF4-FFF2-40B4-BE49-F238E27FC236}">
                <a16:creationId xmlns:a16="http://schemas.microsoft.com/office/drawing/2014/main" id="{E115B605-8FE6-9D4C-9C46-AC94EBD91968}"/>
              </a:ext>
            </a:extLst>
          </p:cNvPr>
          <p:cNvSpPr>
            <a:spLocks noGrp="1"/>
          </p:cNvSpPr>
          <p:nvPr>
            <p:ph type="body" sz="quarter" idx="40" hasCustomPrompt="1"/>
          </p:nvPr>
        </p:nvSpPr>
        <p:spPr>
          <a:xfrm>
            <a:off x="7786257" y="5016349"/>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7" name="Text Placeholder 27">
            <a:extLst>
              <a:ext uri="{FF2B5EF4-FFF2-40B4-BE49-F238E27FC236}">
                <a16:creationId xmlns:a16="http://schemas.microsoft.com/office/drawing/2014/main" id="{1B217D62-7745-0247-BC73-D56B8D4F5080}"/>
              </a:ext>
            </a:extLst>
          </p:cNvPr>
          <p:cNvSpPr>
            <a:spLocks noGrp="1"/>
          </p:cNvSpPr>
          <p:nvPr>
            <p:ph type="body" sz="quarter" idx="41" hasCustomPrompt="1"/>
          </p:nvPr>
        </p:nvSpPr>
        <p:spPr>
          <a:xfrm>
            <a:off x="7780067" y="515751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48" name="Rectangle 47">
            <a:extLst>
              <a:ext uri="{FF2B5EF4-FFF2-40B4-BE49-F238E27FC236}">
                <a16:creationId xmlns:a16="http://schemas.microsoft.com/office/drawing/2014/main" id="{80E080DC-427C-474C-90F5-0790EF882CE0}"/>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49" name="Footer Placeholder 5">
            <a:extLst>
              <a:ext uri="{FF2B5EF4-FFF2-40B4-BE49-F238E27FC236}">
                <a16:creationId xmlns:a16="http://schemas.microsoft.com/office/drawing/2014/main" id="{0739B804-5B70-114B-A711-20CCD22A6D70}"/>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50" name="Rectangle 49">
            <a:extLst>
              <a:ext uri="{FF2B5EF4-FFF2-40B4-BE49-F238E27FC236}">
                <a16:creationId xmlns:a16="http://schemas.microsoft.com/office/drawing/2014/main" id="{71D8E9A5-B0AE-C646-8C2B-DA765642E15C}"/>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6084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B7835C-78B8-4375-9835-78473CF57F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500333-B2FF-4A1C-B6B9-652EA5396C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F8379-DB2C-4B5D-B8F9-4B7DB3CA2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6192C3-DE8D-4C46-B428-954B0543E45C}" type="datetimeFigureOut">
              <a:rPr lang="en-US" smtClean="0"/>
              <a:t>1/6/2022</a:t>
            </a:fld>
            <a:endParaRPr lang="en-US"/>
          </a:p>
        </p:txBody>
      </p:sp>
      <p:sp>
        <p:nvSpPr>
          <p:cNvPr id="5" name="Footer Placeholder 4">
            <a:extLst>
              <a:ext uri="{FF2B5EF4-FFF2-40B4-BE49-F238E27FC236}">
                <a16:creationId xmlns:a16="http://schemas.microsoft.com/office/drawing/2014/main" id="{833CD5E8-049A-4A19-8FB5-8915FF72F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04B32A-6B27-4572-A52E-7C2F628380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3C6BC-EA26-4A92-BF6C-966DF70C1BEC}" type="slidenum">
              <a:rPr lang="en-US" smtClean="0"/>
              <a:t>‹#›</a:t>
            </a:fld>
            <a:endParaRPr lang="en-US"/>
          </a:p>
        </p:txBody>
      </p:sp>
    </p:spTree>
    <p:extLst>
      <p:ext uri="{BB962C8B-B14F-4D97-AF65-F5344CB8AC3E}">
        <p14:creationId xmlns:p14="http://schemas.microsoft.com/office/powerpoint/2010/main" val="2537135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854" r:id="rId3"/>
    <p:sldLayoutId id="2147483756" r:id="rId4"/>
    <p:sldLayoutId id="2147483757" r:id="rId5"/>
    <p:sldLayoutId id="2147483758" r:id="rId6"/>
    <p:sldLayoutId id="2147483861" r:id="rId7"/>
    <p:sldLayoutId id="2147483759" r:id="rId8"/>
    <p:sldLayoutId id="2147483761" r:id="rId9"/>
    <p:sldLayoutId id="2147483763" r:id="rId10"/>
    <p:sldLayoutId id="2147483765" r:id="rId11"/>
    <p:sldLayoutId id="2147483857" r:id="rId12"/>
    <p:sldLayoutId id="2147483858" r:id="rId13"/>
    <p:sldLayoutId id="2147483859" r:id="rId14"/>
    <p:sldLayoutId id="2147483860" r:id="rId15"/>
    <p:sldLayoutId id="2147483767" r:id="rId16"/>
    <p:sldLayoutId id="2147483768" r:id="rId17"/>
    <p:sldLayoutId id="2147483770" r:id="rId18"/>
    <p:sldLayoutId id="2147483772" r:id="rId19"/>
    <p:sldLayoutId id="2147483774" r:id="rId20"/>
    <p:sldLayoutId id="2147483775" r:id="rId21"/>
    <p:sldLayoutId id="2147483793" r:id="rId22"/>
    <p:sldLayoutId id="2147483794" r:id="rId23"/>
    <p:sldLayoutId id="2147483806" r:id="rId24"/>
    <p:sldLayoutId id="2147483807" r:id="rId25"/>
    <p:sldLayoutId id="2147483811" r:id="rId26"/>
    <p:sldLayoutId id="2147483812" r:id="rId27"/>
    <p:sldLayoutId id="2147483813" r:id="rId28"/>
    <p:sldLayoutId id="2147483816" r:id="rId29"/>
    <p:sldLayoutId id="2147483817" r:id="rId30"/>
    <p:sldLayoutId id="2147483856" r:id="rId31"/>
    <p:sldLayoutId id="2147483819" r:id="rId32"/>
    <p:sldLayoutId id="2147483820" r:id="rId33"/>
    <p:sldLayoutId id="2147483821" r:id="rId34"/>
    <p:sldLayoutId id="2147483822" r:id="rId35"/>
    <p:sldLayoutId id="2147483823" r:id="rId36"/>
    <p:sldLayoutId id="2147483824" r:id="rId37"/>
    <p:sldLayoutId id="2147483825" r:id="rId38"/>
    <p:sldLayoutId id="2147483826" r:id="rId39"/>
    <p:sldLayoutId id="2147483827" r:id="rId40"/>
    <p:sldLayoutId id="2147483828" r:id="rId41"/>
    <p:sldLayoutId id="2147483829" r:id="rId42"/>
    <p:sldLayoutId id="2147483830" r:id="rId43"/>
    <p:sldLayoutId id="2147483834" r:id="rId44"/>
    <p:sldLayoutId id="2147483835" r:id="rId45"/>
    <p:sldLayoutId id="2147483836" r:id="rId46"/>
    <p:sldLayoutId id="2147483837" r:id="rId47"/>
    <p:sldLayoutId id="2147483838" r:id="rId48"/>
    <p:sldLayoutId id="2147483839" r:id="rId49"/>
    <p:sldLayoutId id="2147483840" r:id="rId50"/>
    <p:sldLayoutId id="2147483841" r:id="rId51"/>
    <p:sldLayoutId id="2147483842" r:id="rId52"/>
    <p:sldLayoutId id="2147483843" r:id="rId53"/>
    <p:sldLayoutId id="2147483849" r:id="rId54"/>
    <p:sldLayoutId id="2147483850" r:id="rId55"/>
    <p:sldLayoutId id="2147483851" r:id="rId56"/>
    <p:sldLayoutId id="2147483852" r:id="rId5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3" Type="http://schemas.openxmlformats.org/officeDocument/2006/relationships/image" Target="../media/image150.jpeg"/><Relationship Id="rId18" Type="http://schemas.openxmlformats.org/officeDocument/2006/relationships/image" Target="../media/image155.jpeg"/><Relationship Id="rId26" Type="http://schemas.openxmlformats.org/officeDocument/2006/relationships/image" Target="../media/image163.jpeg"/><Relationship Id="rId39" Type="http://schemas.openxmlformats.org/officeDocument/2006/relationships/image" Target="../media/image176.jpg"/><Relationship Id="rId3" Type="http://schemas.openxmlformats.org/officeDocument/2006/relationships/image" Target="../media/image140.jpeg"/><Relationship Id="rId21" Type="http://schemas.openxmlformats.org/officeDocument/2006/relationships/image" Target="../media/image158.jpeg"/><Relationship Id="rId34" Type="http://schemas.openxmlformats.org/officeDocument/2006/relationships/image" Target="../media/image171.jpg"/><Relationship Id="rId42" Type="http://schemas.openxmlformats.org/officeDocument/2006/relationships/image" Target="../media/image179.jpeg"/><Relationship Id="rId47" Type="http://schemas.openxmlformats.org/officeDocument/2006/relationships/image" Target="../media/image54.jpeg"/><Relationship Id="rId50" Type="http://schemas.openxmlformats.org/officeDocument/2006/relationships/image" Target="../media/image57.jpeg"/><Relationship Id="rId7" Type="http://schemas.openxmlformats.org/officeDocument/2006/relationships/image" Target="../media/image144.jpeg"/><Relationship Id="rId12" Type="http://schemas.openxmlformats.org/officeDocument/2006/relationships/image" Target="../media/image149.jpeg"/><Relationship Id="rId17" Type="http://schemas.openxmlformats.org/officeDocument/2006/relationships/image" Target="../media/image154.jpeg"/><Relationship Id="rId25" Type="http://schemas.openxmlformats.org/officeDocument/2006/relationships/image" Target="../media/image162.jpeg"/><Relationship Id="rId33" Type="http://schemas.openxmlformats.org/officeDocument/2006/relationships/image" Target="../media/image170.jpg"/><Relationship Id="rId38" Type="http://schemas.openxmlformats.org/officeDocument/2006/relationships/image" Target="../media/image175.jpg"/><Relationship Id="rId46" Type="http://schemas.openxmlformats.org/officeDocument/2006/relationships/image" Target="../media/image53.jpeg"/><Relationship Id="rId2" Type="http://schemas.openxmlformats.org/officeDocument/2006/relationships/image" Target="../media/image51.jpeg"/><Relationship Id="rId16" Type="http://schemas.openxmlformats.org/officeDocument/2006/relationships/image" Target="../media/image153.jpeg"/><Relationship Id="rId20" Type="http://schemas.openxmlformats.org/officeDocument/2006/relationships/image" Target="../media/image157.jpeg"/><Relationship Id="rId29" Type="http://schemas.openxmlformats.org/officeDocument/2006/relationships/image" Target="../media/image166.jpeg"/><Relationship Id="rId41" Type="http://schemas.openxmlformats.org/officeDocument/2006/relationships/image" Target="../media/image178.jpeg"/><Relationship Id="rId1" Type="http://schemas.openxmlformats.org/officeDocument/2006/relationships/slideLayout" Target="../slideLayouts/slideLayout15.xml"/><Relationship Id="rId6" Type="http://schemas.openxmlformats.org/officeDocument/2006/relationships/image" Target="../media/image143.emf"/><Relationship Id="rId11" Type="http://schemas.openxmlformats.org/officeDocument/2006/relationships/image" Target="../media/image148.jpeg"/><Relationship Id="rId24" Type="http://schemas.openxmlformats.org/officeDocument/2006/relationships/image" Target="../media/image161.jpeg"/><Relationship Id="rId32" Type="http://schemas.openxmlformats.org/officeDocument/2006/relationships/image" Target="../media/image169.jpg"/><Relationship Id="rId37" Type="http://schemas.openxmlformats.org/officeDocument/2006/relationships/image" Target="../media/image174.jpg"/><Relationship Id="rId40" Type="http://schemas.openxmlformats.org/officeDocument/2006/relationships/image" Target="../media/image177.jpeg"/><Relationship Id="rId45" Type="http://schemas.openxmlformats.org/officeDocument/2006/relationships/image" Target="../media/image52.jpeg"/><Relationship Id="rId5" Type="http://schemas.openxmlformats.org/officeDocument/2006/relationships/image" Target="../media/image142.emf"/><Relationship Id="rId15" Type="http://schemas.openxmlformats.org/officeDocument/2006/relationships/image" Target="../media/image152.jpeg"/><Relationship Id="rId23" Type="http://schemas.openxmlformats.org/officeDocument/2006/relationships/image" Target="../media/image160.jpeg"/><Relationship Id="rId28" Type="http://schemas.openxmlformats.org/officeDocument/2006/relationships/image" Target="../media/image165.jpeg"/><Relationship Id="rId36" Type="http://schemas.openxmlformats.org/officeDocument/2006/relationships/image" Target="../media/image173.jpg"/><Relationship Id="rId49" Type="http://schemas.openxmlformats.org/officeDocument/2006/relationships/image" Target="../media/image56.jpeg"/><Relationship Id="rId10" Type="http://schemas.openxmlformats.org/officeDocument/2006/relationships/image" Target="../media/image147.jpeg"/><Relationship Id="rId19" Type="http://schemas.openxmlformats.org/officeDocument/2006/relationships/image" Target="../media/image156.jpeg"/><Relationship Id="rId31" Type="http://schemas.openxmlformats.org/officeDocument/2006/relationships/image" Target="../media/image168.jpeg"/><Relationship Id="rId44" Type="http://schemas.openxmlformats.org/officeDocument/2006/relationships/image" Target="../media/image21.png"/><Relationship Id="rId4" Type="http://schemas.openxmlformats.org/officeDocument/2006/relationships/image" Target="../media/image141.emf"/><Relationship Id="rId9" Type="http://schemas.openxmlformats.org/officeDocument/2006/relationships/image" Target="../media/image146.png"/><Relationship Id="rId14" Type="http://schemas.openxmlformats.org/officeDocument/2006/relationships/image" Target="../media/image151.jpeg"/><Relationship Id="rId22" Type="http://schemas.openxmlformats.org/officeDocument/2006/relationships/image" Target="../media/image159.jpeg"/><Relationship Id="rId27" Type="http://schemas.openxmlformats.org/officeDocument/2006/relationships/image" Target="../media/image164.jpeg"/><Relationship Id="rId30" Type="http://schemas.openxmlformats.org/officeDocument/2006/relationships/image" Target="../media/image167.jpeg"/><Relationship Id="rId35" Type="http://schemas.openxmlformats.org/officeDocument/2006/relationships/image" Target="../media/image172.jpg"/><Relationship Id="rId43" Type="http://schemas.openxmlformats.org/officeDocument/2006/relationships/image" Target="../media/image180.png"/><Relationship Id="rId48" Type="http://schemas.openxmlformats.org/officeDocument/2006/relationships/image" Target="../media/image55.jpeg"/><Relationship Id="rId8" Type="http://schemas.openxmlformats.org/officeDocument/2006/relationships/image" Target="../media/image145.jpeg"/></Relationships>
</file>

<file path=ppt/slides/_rels/slide1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22.png"/><Relationship Id="rId7" Type="http://schemas.openxmlformats.org/officeDocument/2006/relationships/image" Target="../media/image44.jpeg"/><Relationship Id="rId2" Type="http://schemas.openxmlformats.org/officeDocument/2006/relationships/image" Target="../media/image17.jpeg"/><Relationship Id="rId1" Type="http://schemas.openxmlformats.org/officeDocument/2006/relationships/slideLayout" Target="../slideLayouts/slideLayout1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53.jpeg"/></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16.jpeg"/><Relationship Id="rId1" Type="http://schemas.openxmlformats.org/officeDocument/2006/relationships/slideLayout" Target="../slideLayouts/slideLayout15.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6.jpeg"/><Relationship Id="rId4" Type="http://schemas.openxmlformats.org/officeDocument/2006/relationships/image" Target="../media/image46.jpe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1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eg"/><Relationship Id="rId7" Type="http://schemas.openxmlformats.org/officeDocument/2006/relationships/image" Target="../media/image37.jpeg"/><Relationship Id="rId12" Type="http://schemas.microsoft.com/office/2007/relationships/hdphoto" Target="../media/hdphoto2.wdp"/><Relationship Id="rId2" Type="http://schemas.openxmlformats.org/officeDocument/2006/relationships/image" Target="../media/image43.jpeg"/><Relationship Id="rId1" Type="http://schemas.openxmlformats.org/officeDocument/2006/relationships/slideLayout" Target="../slideLayouts/slideLayout15.xml"/><Relationship Id="rId6" Type="http://schemas.openxmlformats.org/officeDocument/2006/relationships/image" Target="../media/image36.jpeg"/><Relationship Id="rId11" Type="http://schemas.openxmlformats.org/officeDocument/2006/relationships/image" Target="../media/image19.png"/><Relationship Id="rId5" Type="http://schemas.openxmlformats.org/officeDocument/2006/relationships/image" Target="../media/image17.jpeg"/><Relationship Id="rId10" Type="http://schemas.openxmlformats.org/officeDocument/2006/relationships/image" Target="../media/image40.jpeg"/><Relationship Id="rId4" Type="http://schemas.openxmlformats.org/officeDocument/2006/relationships/image" Target="../media/image35.jpeg"/><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13" Type="http://schemas.microsoft.com/office/2007/relationships/hdphoto" Target="../media/hdphoto2.wdp"/><Relationship Id="rId3" Type="http://schemas.openxmlformats.org/officeDocument/2006/relationships/image" Target="../media/image48.jpeg"/><Relationship Id="rId7" Type="http://schemas.openxmlformats.org/officeDocument/2006/relationships/image" Target="../media/image36.jpeg"/><Relationship Id="rId12" Type="http://schemas.openxmlformats.org/officeDocument/2006/relationships/image" Target="../media/image19.png"/><Relationship Id="rId2" Type="http://schemas.openxmlformats.org/officeDocument/2006/relationships/image" Target="../media/image49.jpeg"/><Relationship Id="rId1" Type="http://schemas.openxmlformats.org/officeDocument/2006/relationships/slideLayout" Target="../slideLayouts/slideLayout15.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16.jpeg"/><Relationship Id="rId9"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38.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37.jpeg"/><Relationship Id="rId17" Type="http://schemas.microsoft.com/office/2007/relationships/hdphoto" Target="../media/hdphoto2.wdp"/><Relationship Id="rId2" Type="http://schemas.openxmlformats.org/officeDocument/2006/relationships/image" Target="../media/image51.jpeg"/><Relationship Id="rId16"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55.jpeg"/><Relationship Id="rId11" Type="http://schemas.openxmlformats.org/officeDocument/2006/relationships/image" Target="../media/image36.jpeg"/><Relationship Id="rId5" Type="http://schemas.openxmlformats.org/officeDocument/2006/relationships/image" Target="../media/image54.jpeg"/><Relationship Id="rId15" Type="http://schemas.openxmlformats.org/officeDocument/2006/relationships/image" Target="../media/image40.jpeg"/><Relationship Id="rId10" Type="http://schemas.openxmlformats.org/officeDocument/2006/relationships/image" Target="../media/image35.jpeg"/><Relationship Id="rId4" Type="http://schemas.openxmlformats.org/officeDocument/2006/relationships/image" Target="../media/image53.jpeg"/><Relationship Id="rId9" Type="http://schemas.openxmlformats.org/officeDocument/2006/relationships/image" Target="../media/image34.jpeg"/><Relationship Id="rId14"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56.jpeg"/><Relationship Id="rId7" Type="http://schemas.openxmlformats.org/officeDocument/2006/relationships/image" Target="../media/image181.jpeg"/><Relationship Id="rId2" Type="http://schemas.openxmlformats.org/officeDocument/2006/relationships/image" Target="../media/image51.jpeg"/><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53.jpeg"/><Relationship Id="rId9" Type="http://schemas.openxmlformats.org/officeDocument/2006/relationships/image" Target="../media/image183.png"/></Relationships>
</file>

<file path=ppt/slides/_rels/slide18.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eg"/><Relationship Id="rId18" Type="http://schemas.openxmlformats.org/officeDocument/2006/relationships/image" Target="../media/image71.jpeg"/><Relationship Id="rId26" Type="http://schemas.openxmlformats.org/officeDocument/2006/relationships/image" Target="../media/image79.png"/><Relationship Id="rId3" Type="http://schemas.openxmlformats.org/officeDocument/2006/relationships/image" Target="../media/image184.png"/><Relationship Id="rId21" Type="http://schemas.openxmlformats.org/officeDocument/2006/relationships/image" Target="../media/image74.jpeg"/><Relationship Id="rId34" Type="http://schemas.openxmlformats.org/officeDocument/2006/relationships/image" Target="../media/image186.png"/><Relationship Id="rId7" Type="http://schemas.openxmlformats.org/officeDocument/2006/relationships/image" Target="../media/image58.jpg"/><Relationship Id="rId12" Type="http://schemas.openxmlformats.org/officeDocument/2006/relationships/image" Target="../media/image63.jpeg"/><Relationship Id="rId17" Type="http://schemas.openxmlformats.org/officeDocument/2006/relationships/image" Target="../media/image70.jpeg"/><Relationship Id="rId25" Type="http://schemas.openxmlformats.org/officeDocument/2006/relationships/image" Target="../media/image78.jpeg"/><Relationship Id="rId33" Type="http://schemas.openxmlformats.org/officeDocument/2006/relationships/image" Target="../media/image185.png"/><Relationship Id="rId2" Type="http://schemas.openxmlformats.org/officeDocument/2006/relationships/image" Target="../media/image17.jpeg"/><Relationship Id="rId16" Type="http://schemas.openxmlformats.org/officeDocument/2006/relationships/image" Target="../media/image69.jpeg"/><Relationship Id="rId20" Type="http://schemas.openxmlformats.org/officeDocument/2006/relationships/image" Target="../media/image73.jpeg"/><Relationship Id="rId29" Type="http://schemas.openxmlformats.org/officeDocument/2006/relationships/image" Target="../media/image82.jpeg"/><Relationship Id="rId1" Type="http://schemas.openxmlformats.org/officeDocument/2006/relationships/slideLayout" Target="../slideLayouts/slideLayout15.xml"/><Relationship Id="rId6" Type="http://schemas.openxmlformats.org/officeDocument/2006/relationships/image" Target="../media/image53.jpeg"/><Relationship Id="rId11" Type="http://schemas.openxmlformats.org/officeDocument/2006/relationships/image" Target="../media/image62.jpeg"/><Relationship Id="rId24" Type="http://schemas.openxmlformats.org/officeDocument/2006/relationships/image" Target="../media/image77.jpeg"/><Relationship Id="rId32" Type="http://schemas.openxmlformats.org/officeDocument/2006/relationships/image" Target="../media/image85.jpeg"/><Relationship Id="rId5" Type="http://schemas.openxmlformats.org/officeDocument/2006/relationships/image" Target="../media/image56.jpeg"/><Relationship Id="rId15" Type="http://schemas.openxmlformats.org/officeDocument/2006/relationships/image" Target="../media/image68.jpeg"/><Relationship Id="rId23" Type="http://schemas.openxmlformats.org/officeDocument/2006/relationships/image" Target="../media/image76.jpeg"/><Relationship Id="rId28" Type="http://schemas.openxmlformats.org/officeDocument/2006/relationships/image" Target="../media/image81.jpeg"/><Relationship Id="rId36" Type="http://schemas.openxmlformats.org/officeDocument/2006/relationships/image" Target="../media/image188.png"/><Relationship Id="rId10" Type="http://schemas.openxmlformats.org/officeDocument/2006/relationships/image" Target="../media/image61.jpeg"/><Relationship Id="rId19" Type="http://schemas.openxmlformats.org/officeDocument/2006/relationships/image" Target="../media/image72.jpeg"/><Relationship Id="rId31" Type="http://schemas.openxmlformats.org/officeDocument/2006/relationships/image" Target="../media/image84.jpeg"/><Relationship Id="rId4" Type="http://schemas.microsoft.com/office/2007/relationships/hdphoto" Target="../media/hdphoto6.wdp"/><Relationship Id="rId9" Type="http://schemas.openxmlformats.org/officeDocument/2006/relationships/image" Target="../media/image60.jpg"/><Relationship Id="rId14" Type="http://schemas.openxmlformats.org/officeDocument/2006/relationships/image" Target="../media/image67.jpeg"/><Relationship Id="rId22" Type="http://schemas.openxmlformats.org/officeDocument/2006/relationships/image" Target="../media/image75.jpeg"/><Relationship Id="rId27" Type="http://schemas.openxmlformats.org/officeDocument/2006/relationships/image" Target="../media/image80.jpeg"/><Relationship Id="rId30" Type="http://schemas.openxmlformats.org/officeDocument/2006/relationships/image" Target="../media/image83.png"/><Relationship Id="rId35" Type="http://schemas.openxmlformats.org/officeDocument/2006/relationships/image" Target="../media/image187.png"/></Relationships>
</file>

<file path=ppt/slides/_rels/slide19.xml.rels><?xml version="1.0" encoding="UTF-8" standalone="yes"?>
<Relationships xmlns="http://schemas.openxmlformats.org/package/2006/relationships"><Relationship Id="rId13" Type="http://schemas.openxmlformats.org/officeDocument/2006/relationships/image" Target="../media/image95.jpeg"/><Relationship Id="rId18" Type="http://schemas.openxmlformats.org/officeDocument/2006/relationships/image" Target="../media/image104.jpg"/><Relationship Id="rId26" Type="http://schemas.openxmlformats.org/officeDocument/2006/relationships/image" Target="../media/image112.jpeg"/><Relationship Id="rId39" Type="http://schemas.openxmlformats.org/officeDocument/2006/relationships/image" Target="../media/image125.jpeg"/><Relationship Id="rId21" Type="http://schemas.openxmlformats.org/officeDocument/2006/relationships/image" Target="../media/image107.jpg"/><Relationship Id="rId34" Type="http://schemas.openxmlformats.org/officeDocument/2006/relationships/image" Target="../media/image120.jpeg"/><Relationship Id="rId42" Type="http://schemas.microsoft.com/office/2007/relationships/hdphoto" Target="../media/hdphoto6.wdp"/><Relationship Id="rId47" Type="http://schemas.openxmlformats.org/officeDocument/2006/relationships/image" Target="../media/image131.jpeg"/><Relationship Id="rId50" Type="http://schemas.openxmlformats.org/officeDocument/2006/relationships/image" Target="../media/image134.jpeg"/><Relationship Id="rId55" Type="http://schemas.openxmlformats.org/officeDocument/2006/relationships/image" Target="../media/image139.jpeg"/><Relationship Id="rId63" Type="http://schemas.openxmlformats.org/officeDocument/2006/relationships/image" Target="../media/image56.jpeg"/><Relationship Id="rId7" Type="http://schemas.openxmlformats.org/officeDocument/2006/relationships/image" Target="../media/image89.jpeg"/><Relationship Id="rId2" Type="http://schemas.openxmlformats.org/officeDocument/2006/relationships/notesSlide" Target="../notesSlides/notesSlide4.xml"/><Relationship Id="rId16" Type="http://schemas.openxmlformats.org/officeDocument/2006/relationships/image" Target="../media/image98.jpeg"/><Relationship Id="rId20" Type="http://schemas.openxmlformats.org/officeDocument/2006/relationships/image" Target="../media/image106.jpg"/><Relationship Id="rId29" Type="http://schemas.openxmlformats.org/officeDocument/2006/relationships/image" Target="../media/image115.jpeg"/><Relationship Id="rId41" Type="http://schemas.openxmlformats.org/officeDocument/2006/relationships/image" Target="../media/image184.png"/><Relationship Id="rId54" Type="http://schemas.openxmlformats.org/officeDocument/2006/relationships/image" Target="../media/image138.jpeg"/><Relationship Id="rId62" Type="http://schemas.openxmlformats.org/officeDocument/2006/relationships/image" Target="../media/image195.png"/><Relationship Id="rId1" Type="http://schemas.openxmlformats.org/officeDocument/2006/relationships/slideLayout" Target="../slideLayouts/slideLayout15.xml"/><Relationship Id="rId6" Type="http://schemas.openxmlformats.org/officeDocument/2006/relationships/image" Target="../media/image88.jpeg"/><Relationship Id="rId11" Type="http://schemas.openxmlformats.org/officeDocument/2006/relationships/image" Target="../media/image93.jpeg"/><Relationship Id="rId24" Type="http://schemas.openxmlformats.org/officeDocument/2006/relationships/image" Target="../media/image110.jpeg"/><Relationship Id="rId32" Type="http://schemas.openxmlformats.org/officeDocument/2006/relationships/image" Target="../media/image118.jpeg"/><Relationship Id="rId37" Type="http://schemas.openxmlformats.org/officeDocument/2006/relationships/image" Target="../media/image123.jpeg"/><Relationship Id="rId40" Type="http://schemas.openxmlformats.org/officeDocument/2006/relationships/image" Target="../media/image126.jpeg"/><Relationship Id="rId45" Type="http://schemas.openxmlformats.org/officeDocument/2006/relationships/image" Target="../media/image129.png"/><Relationship Id="rId53" Type="http://schemas.openxmlformats.org/officeDocument/2006/relationships/image" Target="../media/image137.jpeg"/><Relationship Id="rId58" Type="http://schemas.openxmlformats.org/officeDocument/2006/relationships/image" Target="../media/image191.png"/><Relationship Id="rId5" Type="http://schemas.openxmlformats.org/officeDocument/2006/relationships/image" Target="../media/image87.jpeg"/><Relationship Id="rId15" Type="http://schemas.openxmlformats.org/officeDocument/2006/relationships/image" Target="../media/image97.jpeg"/><Relationship Id="rId23" Type="http://schemas.openxmlformats.org/officeDocument/2006/relationships/image" Target="../media/image109.jpg"/><Relationship Id="rId28" Type="http://schemas.openxmlformats.org/officeDocument/2006/relationships/image" Target="../media/image114.jpeg"/><Relationship Id="rId36" Type="http://schemas.openxmlformats.org/officeDocument/2006/relationships/image" Target="../media/image122.jpeg"/><Relationship Id="rId49" Type="http://schemas.openxmlformats.org/officeDocument/2006/relationships/image" Target="../media/image133.png"/><Relationship Id="rId57" Type="http://schemas.openxmlformats.org/officeDocument/2006/relationships/image" Target="../media/image190.png"/><Relationship Id="rId61" Type="http://schemas.openxmlformats.org/officeDocument/2006/relationships/image" Target="../media/image194.png"/><Relationship Id="rId10" Type="http://schemas.openxmlformats.org/officeDocument/2006/relationships/image" Target="../media/image92.jpeg"/><Relationship Id="rId19" Type="http://schemas.openxmlformats.org/officeDocument/2006/relationships/image" Target="../media/image105.jpg"/><Relationship Id="rId31" Type="http://schemas.openxmlformats.org/officeDocument/2006/relationships/image" Target="../media/image117.jpeg"/><Relationship Id="rId44" Type="http://schemas.openxmlformats.org/officeDocument/2006/relationships/image" Target="../media/image128.jpeg"/><Relationship Id="rId52" Type="http://schemas.openxmlformats.org/officeDocument/2006/relationships/image" Target="../media/image136.png"/><Relationship Id="rId60" Type="http://schemas.openxmlformats.org/officeDocument/2006/relationships/image" Target="../media/image193.png"/><Relationship Id="rId4" Type="http://schemas.openxmlformats.org/officeDocument/2006/relationships/image" Target="../media/image86.jpeg"/><Relationship Id="rId9" Type="http://schemas.openxmlformats.org/officeDocument/2006/relationships/image" Target="../media/image91.jpeg"/><Relationship Id="rId14" Type="http://schemas.openxmlformats.org/officeDocument/2006/relationships/image" Target="../media/image96.jpeg"/><Relationship Id="rId22" Type="http://schemas.openxmlformats.org/officeDocument/2006/relationships/image" Target="../media/image108.jpg"/><Relationship Id="rId27" Type="http://schemas.openxmlformats.org/officeDocument/2006/relationships/image" Target="../media/image113.jpeg"/><Relationship Id="rId30" Type="http://schemas.openxmlformats.org/officeDocument/2006/relationships/image" Target="../media/image116.jpeg"/><Relationship Id="rId35" Type="http://schemas.openxmlformats.org/officeDocument/2006/relationships/image" Target="../media/image121.jpeg"/><Relationship Id="rId43" Type="http://schemas.openxmlformats.org/officeDocument/2006/relationships/image" Target="../media/image127.jpeg"/><Relationship Id="rId48" Type="http://schemas.openxmlformats.org/officeDocument/2006/relationships/image" Target="../media/image132.png"/><Relationship Id="rId56" Type="http://schemas.openxmlformats.org/officeDocument/2006/relationships/image" Target="../media/image189.png"/><Relationship Id="rId64" Type="http://schemas.openxmlformats.org/officeDocument/2006/relationships/image" Target="../media/image53.jpeg"/><Relationship Id="rId8" Type="http://schemas.openxmlformats.org/officeDocument/2006/relationships/image" Target="../media/image90.jpeg"/><Relationship Id="rId51" Type="http://schemas.openxmlformats.org/officeDocument/2006/relationships/image" Target="../media/image135.png"/><Relationship Id="rId3" Type="http://schemas.openxmlformats.org/officeDocument/2006/relationships/image" Target="../media/image16.jpeg"/><Relationship Id="rId12" Type="http://schemas.openxmlformats.org/officeDocument/2006/relationships/image" Target="../media/image94.jpeg"/><Relationship Id="rId17" Type="http://schemas.openxmlformats.org/officeDocument/2006/relationships/image" Target="../media/image99.jpeg"/><Relationship Id="rId25" Type="http://schemas.openxmlformats.org/officeDocument/2006/relationships/image" Target="../media/image111.jpeg"/><Relationship Id="rId33" Type="http://schemas.openxmlformats.org/officeDocument/2006/relationships/image" Target="../media/image119.jpeg"/><Relationship Id="rId38" Type="http://schemas.openxmlformats.org/officeDocument/2006/relationships/image" Target="../media/image124.jpeg"/><Relationship Id="rId46" Type="http://schemas.openxmlformats.org/officeDocument/2006/relationships/image" Target="../media/image130.jpeg"/><Relationship Id="rId59" Type="http://schemas.openxmlformats.org/officeDocument/2006/relationships/image" Target="../media/image192.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openxmlformats.org/officeDocument/2006/relationships/image" Target="../media/image145.jpeg"/><Relationship Id="rId13" Type="http://schemas.openxmlformats.org/officeDocument/2006/relationships/image" Target="../media/image150.jpeg"/><Relationship Id="rId18" Type="http://schemas.openxmlformats.org/officeDocument/2006/relationships/image" Target="../media/image159.jpeg"/><Relationship Id="rId26" Type="http://schemas.openxmlformats.org/officeDocument/2006/relationships/image" Target="../media/image172.jpg"/><Relationship Id="rId39" Type="http://schemas.openxmlformats.org/officeDocument/2006/relationships/image" Target="../media/image198.png"/><Relationship Id="rId3" Type="http://schemas.openxmlformats.org/officeDocument/2006/relationships/image" Target="../media/image140.jpeg"/><Relationship Id="rId21" Type="http://schemas.openxmlformats.org/officeDocument/2006/relationships/image" Target="../media/image162.jpeg"/><Relationship Id="rId34" Type="http://schemas.openxmlformats.org/officeDocument/2006/relationships/image" Target="../media/image180.png"/><Relationship Id="rId42" Type="http://schemas.openxmlformats.org/officeDocument/2006/relationships/image" Target="../media/image201.png"/><Relationship Id="rId47" Type="http://schemas.openxmlformats.org/officeDocument/2006/relationships/image" Target="../media/image203.png"/><Relationship Id="rId7" Type="http://schemas.openxmlformats.org/officeDocument/2006/relationships/image" Target="../media/image144.jpeg"/><Relationship Id="rId12" Type="http://schemas.openxmlformats.org/officeDocument/2006/relationships/image" Target="../media/image149.jpeg"/><Relationship Id="rId17" Type="http://schemas.openxmlformats.org/officeDocument/2006/relationships/image" Target="../media/image158.jpeg"/><Relationship Id="rId25" Type="http://schemas.openxmlformats.org/officeDocument/2006/relationships/image" Target="../media/image171.jpg"/><Relationship Id="rId33" Type="http://schemas.openxmlformats.org/officeDocument/2006/relationships/image" Target="../media/image179.jpeg"/><Relationship Id="rId38" Type="http://schemas.openxmlformats.org/officeDocument/2006/relationships/image" Target="../media/image197.png"/><Relationship Id="rId46" Type="http://schemas.openxmlformats.org/officeDocument/2006/relationships/image" Target="../media/image181.jpeg"/><Relationship Id="rId2" Type="http://schemas.openxmlformats.org/officeDocument/2006/relationships/image" Target="../media/image51.jpeg"/><Relationship Id="rId16" Type="http://schemas.openxmlformats.org/officeDocument/2006/relationships/image" Target="../media/image157.jpeg"/><Relationship Id="rId20" Type="http://schemas.openxmlformats.org/officeDocument/2006/relationships/image" Target="../media/image161.jpeg"/><Relationship Id="rId29" Type="http://schemas.openxmlformats.org/officeDocument/2006/relationships/image" Target="../media/image175.jpg"/><Relationship Id="rId41" Type="http://schemas.openxmlformats.org/officeDocument/2006/relationships/image" Target="../media/image200.png"/><Relationship Id="rId1" Type="http://schemas.openxmlformats.org/officeDocument/2006/relationships/slideLayout" Target="../slideLayouts/slideLayout15.xml"/><Relationship Id="rId6" Type="http://schemas.openxmlformats.org/officeDocument/2006/relationships/image" Target="../media/image143.emf"/><Relationship Id="rId11" Type="http://schemas.openxmlformats.org/officeDocument/2006/relationships/image" Target="../media/image148.jpeg"/><Relationship Id="rId24" Type="http://schemas.openxmlformats.org/officeDocument/2006/relationships/image" Target="../media/image170.jpg"/><Relationship Id="rId32" Type="http://schemas.openxmlformats.org/officeDocument/2006/relationships/image" Target="../media/image178.jpeg"/><Relationship Id="rId37" Type="http://schemas.openxmlformats.org/officeDocument/2006/relationships/image" Target="../media/image196.png"/><Relationship Id="rId40" Type="http://schemas.openxmlformats.org/officeDocument/2006/relationships/image" Target="../media/image199.png"/><Relationship Id="rId45" Type="http://schemas.openxmlformats.org/officeDocument/2006/relationships/image" Target="../media/image53.jpeg"/><Relationship Id="rId5" Type="http://schemas.openxmlformats.org/officeDocument/2006/relationships/image" Target="../media/image142.emf"/><Relationship Id="rId15" Type="http://schemas.openxmlformats.org/officeDocument/2006/relationships/image" Target="../media/image152.jpeg"/><Relationship Id="rId23" Type="http://schemas.openxmlformats.org/officeDocument/2006/relationships/image" Target="../media/image169.jpg"/><Relationship Id="rId28" Type="http://schemas.openxmlformats.org/officeDocument/2006/relationships/image" Target="../media/image174.jpg"/><Relationship Id="rId36" Type="http://schemas.microsoft.com/office/2007/relationships/hdphoto" Target="../media/hdphoto6.wdp"/><Relationship Id="rId10" Type="http://schemas.openxmlformats.org/officeDocument/2006/relationships/image" Target="../media/image147.jpeg"/><Relationship Id="rId19" Type="http://schemas.openxmlformats.org/officeDocument/2006/relationships/image" Target="../media/image160.jpeg"/><Relationship Id="rId31" Type="http://schemas.openxmlformats.org/officeDocument/2006/relationships/image" Target="../media/image177.jpeg"/><Relationship Id="rId44" Type="http://schemas.openxmlformats.org/officeDocument/2006/relationships/image" Target="../media/image56.jpeg"/><Relationship Id="rId4" Type="http://schemas.openxmlformats.org/officeDocument/2006/relationships/image" Target="../media/image141.emf"/><Relationship Id="rId9" Type="http://schemas.openxmlformats.org/officeDocument/2006/relationships/image" Target="../media/image146.png"/><Relationship Id="rId14" Type="http://schemas.openxmlformats.org/officeDocument/2006/relationships/image" Target="../media/image151.jpeg"/><Relationship Id="rId22" Type="http://schemas.openxmlformats.org/officeDocument/2006/relationships/image" Target="../media/image163.jpeg"/><Relationship Id="rId27" Type="http://schemas.openxmlformats.org/officeDocument/2006/relationships/image" Target="../media/image173.jpg"/><Relationship Id="rId30" Type="http://schemas.openxmlformats.org/officeDocument/2006/relationships/image" Target="../media/image176.jpg"/><Relationship Id="rId35" Type="http://schemas.openxmlformats.org/officeDocument/2006/relationships/image" Target="../media/image184.png"/><Relationship Id="rId43" Type="http://schemas.openxmlformats.org/officeDocument/2006/relationships/image" Target="../media/image202.png"/><Relationship Id="rId48" Type="http://schemas.openxmlformats.org/officeDocument/2006/relationships/image" Target="../media/image183.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04.jpeg"/><Relationship Id="rId2" Type="http://schemas.openxmlformats.org/officeDocument/2006/relationships/image" Target="../media/image51.jpeg"/><Relationship Id="rId1" Type="http://schemas.openxmlformats.org/officeDocument/2006/relationships/slideLayout" Target="../slideLayouts/slideLayout15.xml"/><Relationship Id="rId6" Type="http://schemas.openxmlformats.org/officeDocument/2006/relationships/image" Target="../media/image56.jpeg"/><Relationship Id="rId5" Type="http://schemas.openxmlformats.org/officeDocument/2006/relationships/image" Target="../media/image182.jpeg"/><Relationship Id="rId4" Type="http://schemas.openxmlformats.org/officeDocument/2006/relationships/image" Target="../media/image181.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204.jpeg"/><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56.jpeg"/><Relationship Id="rId5" Type="http://schemas.openxmlformats.org/officeDocument/2006/relationships/image" Target="../media/image182.jpeg"/><Relationship Id="rId4" Type="http://schemas.openxmlformats.org/officeDocument/2006/relationships/image" Target="../media/image181.jpeg"/></Relationships>
</file>

<file path=ppt/slides/_rels/slide23.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56.jpeg"/><Relationship Id="rId3" Type="http://schemas.openxmlformats.org/officeDocument/2006/relationships/image" Target="../media/image43.jpeg"/><Relationship Id="rId7" Type="http://schemas.openxmlformats.org/officeDocument/2006/relationships/image" Target="../media/image38.jpeg"/><Relationship Id="rId12" Type="http://schemas.openxmlformats.org/officeDocument/2006/relationships/image" Target="../media/image53.jpeg"/><Relationship Id="rId2" Type="http://schemas.openxmlformats.org/officeDocument/2006/relationships/image" Target="../media/image31.jpg"/><Relationship Id="rId1" Type="http://schemas.openxmlformats.org/officeDocument/2006/relationships/slideLayout" Target="../slideLayouts/slideLayout15.xml"/><Relationship Id="rId6" Type="http://schemas.openxmlformats.org/officeDocument/2006/relationships/image" Target="../media/image37.jpeg"/><Relationship Id="rId11" Type="http://schemas.openxmlformats.org/officeDocument/2006/relationships/image" Target="../media/image34.jpeg"/><Relationship Id="rId5" Type="http://schemas.openxmlformats.org/officeDocument/2006/relationships/image" Target="../media/image36.jpeg"/><Relationship Id="rId10" Type="http://schemas.openxmlformats.org/officeDocument/2006/relationships/image" Target="../media/image40.jpeg"/><Relationship Id="rId4" Type="http://schemas.openxmlformats.org/officeDocument/2006/relationships/image" Target="../media/image17.jpeg"/><Relationship Id="rId9" Type="http://schemas.openxmlformats.org/officeDocument/2006/relationships/image" Target="../media/image35.jpeg"/></Relationships>
</file>

<file path=ppt/slides/_rels/slide24.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38.jpeg"/><Relationship Id="rId12" Type="http://schemas.openxmlformats.org/officeDocument/2006/relationships/image" Target="../media/image31.jpg"/><Relationship Id="rId2" Type="http://schemas.openxmlformats.org/officeDocument/2006/relationships/image" Target="../media/image49.jpeg"/><Relationship Id="rId1" Type="http://schemas.openxmlformats.org/officeDocument/2006/relationships/slideLayout" Target="../slideLayouts/slideLayout15.xml"/><Relationship Id="rId6" Type="http://schemas.openxmlformats.org/officeDocument/2006/relationships/image" Target="../media/image37.jpeg"/><Relationship Id="rId11" Type="http://schemas.openxmlformats.org/officeDocument/2006/relationships/image" Target="../media/image34.jpeg"/><Relationship Id="rId5" Type="http://schemas.openxmlformats.org/officeDocument/2006/relationships/image" Target="../media/image36.jpeg"/><Relationship Id="rId10" Type="http://schemas.openxmlformats.org/officeDocument/2006/relationships/image" Target="../media/image40.jpeg"/><Relationship Id="rId4" Type="http://schemas.openxmlformats.org/officeDocument/2006/relationships/image" Target="../media/image16.jpeg"/><Relationship Id="rId9" Type="http://schemas.openxmlformats.org/officeDocument/2006/relationships/image" Target="../media/image35.jpeg"/><Relationship Id="rId14" Type="http://schemas.openxmlformats.org/officeDocument/2006/relationships/image" Target="../media/image56.jpeg"/></Relationships>
</file>

<file path=ppt/slides/_rels/slide25.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34.jpeg"/><Relationship Id="rId3" Type="http://schemas.openxmlformats.org/officeDocument/2006/relationships/image" Target="../media/image53.jpeg"/><Relationship Id="rId7" Type="http://schemas.openxmlformats.org/officeDocument/2006/relationships/image" Target="../media/image36.jpeg"/><Relationship Id="rId12" Type="http://schemas.openxmlformats.org/officeDocument/2006/relationships/image" Target="../media/image40.jpeg"/><Relationship Id="rId2" Type="http://schemas.openxmlformats.org/officeDocument/2006/relationships/image" Target="../media/image51.jpeg"/><Relationship Id="rId1" Type="http://schemas.openxmlformats.org/officeDocument/2006/relationships/slideLayout" Target="../slideLayouts/slideLayout15.xml"/><Relationship Id="rId6" Type="http://schemas.openxmlformats.org/officeDocument/2006/relationships/image" Target="../media/image56.jpeg"/><Relationship Id="rId11" Type="http://schemas.openxmlformats.org/officeDocument/2006/relationships/image" Target="../media/image35.jpeg"/><Relationship Id="rId5" Type="http://schemas.openxmlformats.org/officeDocument/2006/relationships/image" Target="../media/image52.jpeg"/><Relationship Id="rId10" Type="http://schemas.openxmlformats.org/officeDocument/2006/relationships/image" Target="../media/image39.jpeg"/><Relationship Id="rId4" Type="http://schemas.openxmlformats.org/officeDocument/2006/relationships/image" Target="../media/image54.jpeg"/><Relationship Id="rId9" Type="http://schemas.openxmlformats.org/officeDocument/2006/relationships/image" Target="../media/image38.jpeg"/><Relationship Id="rId1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2.jpeg"/><Relationship Id="rId1" Type="http://schemas.openxmlformats.org/officeDocument/2006/relationships/slideLayout" Target="../slideLayouts/slideLayout15.xml"/><Relationship Id="rId5" Type="http://schemas.openxmlformats.org/officeDocument/2006/relationships/image" Target="../media/image182.jpe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51.jpeg"/><Relationship Id="rId1" Type="http://schemas.openxmlformats.org/officeDocument/2006/relationships/slideLayout" Target="../slideLayouts/slideLayout15.xml"/><Relationship Id="rId5" Type="http://schemas.openxmlformats.org/officeDocument/2006/relationships/image" Target="../media/image52.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image" Target="../media/image39.jpeg"/><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15.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microsoft.com/office/2007/relationships/hdphoto" Target="../media/hdphoto3.wdp"/><Relationship Id="rId11" Type="http://schemas.openxmlformats.org/officeDocument/2006/relationships/image" Target="../media/image24.jpg"/><Relationship Id="rId5" Type="http://schemas.openxmlformats.org/officeDocument/2006/relationships/image" Target="../media/image20.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image" Target="../media/image32.jpg"/><Relationship Id="rId5" Type="http://schemas.openxmlformats.org/officeDocument/2006/relationships/image" Target="../media/image26.png"/><Relationship Id="rId10" Type="http://schemas.openxmlformats.org/officeDocument/2006/relationships/image" Target="../media/image31.jpg"/><Relationship Id="rId4" Type="http://schemas.microsoft.com/office/2007/relationships/hdphoto" Target="../media/hdphoto5.wdp"/><Relationship Id="rId9" Type="http://schemas.openxmlformats.org/officeDocument/2006/relationships/image" Target="../media/image30.jpg"/></Relationships>
</file>

<file path=ppt/slides/_rels/slide5.xml.rels><?xml version="1.0" encoding="UTF-8" standalone="yes"?>
<Relationships xmlns="http://schemas.openxmlformats.org/package/2006/relationships"><Relationship Id="rId8" Type="http://schemas.openxmlformats.org/officeDocument/2006/relationships/image" Target="../media/image39.jpeg"/><Relationship Id="rId13" Type="http://schemas.microsoft.com/office/2007/relationships/hdphoto" Target="../media/hdphoto4.wdp"/><Relationship Id="rId3" Type="http://schemas.openxmlformats.org/officeDocument/2006/relationships/image" Target="../media/image35.jpeg"/><Relationship Id="rId7" Type="http://schemas.openxmlformats.org/officeDocument/2006/relationships/image" Target="../media/image38.jpeg"/><Relationship Id="rId12"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Layout" Target="../slideLayouts/slideLayout15.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44.jpeg"/><Relationship Id="rId10" Type="http://schemas.openxmlformats.org/officeDocument/2006/relationships/image" Target="../media/image41.jpeg"/><Relationship Id="rId4" Type="http://schemas.openxmlformats.org/officeDocument/2006/relationships/image" Target="../media/image17.jpeg"/><Relationship Id="rId9" Type="http://schemas.openxmlformats.org/officeDocument/2006/relationships/image" Target="../media/image40.jpeg"/><Relationship Id="rId14" Type="http://schemas.openxmlformats.org/officeDocument/2006/relationships/image" Target="../media/image43.jpeg"/></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6.jpeg"/><Relationship Id="rId3" Type="http://schemas.openxmlformats.org/officeDocument/2006/relationships/image" Target="../media/image23.png"/><Relationship Id="rId7" Type="http://schemas.openxmlformats.org/officeDocument/2006/relationships/image" Target="../media/image36.jpeg"/><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image" Target="../media/image16.jpeg"/><Relationship Id="rId16" Type="http://schemas.openxmlformats.org/officeDocument/2006/relationships/image" Target="../media/image49.jpeg"/><Relationship Id="rId1" Type="http://schemas.openxmlformats.org/officeDocument/2006/relationships/slideLayout" Target="../slideLayouts/slideLayout15.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8.jpeg"/><Relationship Id="rId10" Type="http://schemas.openxmlformats.org/officeDocument/2006/relationships/image" Target="../media/image39.jpeg"/><Relationship Id="rId4" Type="http://schemas.microsoft.com/office/2007/relationships/hdphoto" Target="../media/hdphoto4.wdp"/><Relationship Id="rId9" Type="http://schemas.openxmlformats.org/officeDocument/2006/relationships/image" Target="../media/image38.jpeg"/><Relationship Id="rId14" Type="http://schemas.openxmlformats.org/officeDocument/2006/relationships/image" Target="../media/image47.jpeg"/></Relationships>
</file>

<file path=ppt/slides/_rels/slide7.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36.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35.jpeg"/><Relationship Id="rId17" Type="http://schemas.openxmlformats.org/officeDocument/2006/relationships/image" Target="../media/image40.jpeg"/><Relationship Id="rId2" Type="http://schemas.openxmlformats.org/officeDocument/2006/relationships/image" Target="../media/image51.jpeg"/><Relationship Id="rId16" Type="http://schemas.openxmlformats.org/officeDocument/2006/relationships/image" Target="../media/image39.jpeg"/><Relationship Id="rId1" Type="http://schemas.openxmlformats.org/officeDocument/2006/relationships/slideLayout" Target="../slideLayouts/slideLayout15.xml"/><Relationship Id="rId6" Type="http://schemas.openxmlformats.org/officeDocument/2006/relationships/image" Target="../media/image55.jpeg"/><Relationship Id="rId11" Type="http://schemas.openxmlformats.org/officeDocument/2006/relationships/image" Target="../media/image34.jpeg"/><Relationship Id="rId5" Type="http://schemas.openxmlformats.org/officeDocument/2006/relationships/image" Target="../media/image54.jpeg"/><Relationship Id="rId15" Type="http://schemas.openxmlformats.org/officeDocument/2006/relationships/image" Target="../media/image38.jpeg"/><Relationship Id="rId10" Type="http://schemas.microsoft.com/office/2007/relationships/hdphoto" Target="../media/hdphoto4.wdp"/><Relationship Id="rId4" Type="http://schemas.openxmlformats.org/officeDocument/2006/relationships/image" Target="../media/image53.jpeg"/><Relationship Id="rId9" Type="http://schemas.openxmlformats.org/officeDocument/2006/relationships/image" Target="../media/image23.png"/><Relationship Id="rId14"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18" Type="http://schemas.openxmlformats.org/officeDocument/2006/relationships/image" Target="../media/image73.jpeg"/><Relationship Id="rId26" Type="http://schemas.openxmlformats.org/officeDocument/2006/relationships/image" Target="../media/image81.jpeg"/><Relationship Id="rId3" Type="http://schemas.openxmlformats.org/officeDocument/2006/relationships/image" Target="../media/image58.jpg"/><Relationship Id="rId21" Type="http://schemas.openxmlformats.org/officeDocument/2006/relationships/image" Target="../media/image76.jpeg"/><Relationship Id="rId7" Type="http://schemas.openxmlformats.org/officeDocument/2006/relationships/image" Target="../media/image62.jpeg"/><Relationship Id="rId12" Type="http://schemas.openxmlformats.org/officeDocument/2006/relationships/image" Target="../media/image67.jpeg"/><Relationship Id="rId17" Type="http://schemas.openxmlformats.org/officeDocument/2006/relationships/image" Target="../media/image72.jpeg"/><Relationship Id="rId25" Type="http://schemas.openxmlformats.org/officeDocument/2006/relationships/image" Target="../media/image80.jpeg"/><Relationship Id="rId33" Type="http://schemas.openxmlformats.org/officeDocument/2006/relationships/image" Target="../media/image53.jpeg"/><Relationship Id="rId2" Type="http://schemas.openxmlformats.org/officeDocument/2006/relationships/image" Target="../media/image17.jpeg"/><Relationship Id="rId16" Type="http://schemas.openxmlformats.org/officeDocument/2006/relationships/image" Target="../media/image71.jpeg"/><Relationship Id="rId20" Type="http://schemas.openxmlformats.org/officeDocument/2006/relationships/image" Target="../media/image75.jpeg"/><Relationship Id="rId29" Type="http://schemas.openxmlformats.org/officeDocument/2006/relationships/image" Target="../media/image84.jpeg"/><Relationship Id="rId1" Type="http://schemas.openxmlformats.org/officeDocument/2006/relationships/slideLayout" Target="../slideLayouts/slideLayout15.xml"/><Relationship Id="rId6" Type="http://schemas.openxmlformats.org/officeDocument/2006/relationships/image" Target="../media/image61.jpeg"/><Relationship Id="rId11" Type="http://schemas.openxmlformats.org/officeDocument/2006/relationships/image" Target="../media/image66.jpeg"/><Relationship Id="rId24" Type="http://schemas.openxmlformats.org/officeDocument/2006/relationships/image" Target="../media/image79.png"/><Relationship Id="rId32" Type="http://schemas.openxmlformats.org/officeDocument/2006/relationships/image" Target="../media/image56.jpeg"/><Relationship Id="rId5" Type="http://schemas.openxmlformats.org/officeDocument/2006/relationships/image" Target="../media/image60.jpg"/><Relationship Id="rId15" Type="http://schemas.openxmlformats.org/officeDocument/2006/relationships/image" Target="../media/image70.jpeg"/><Relationship Id="rId23" Type="http://schemas.openxmlformats.org/officeDocument/2006/relationships/image" Target="../media/image78.jpeg"/><Relationship Id="rId28" Type="http://schemas.openxmlformats.org/officeDocument/2006/relationships/image" Target="../media/image83.png"/><Relationship Id="rId10" Type="http://schemas.openxmlformats.org/officeDocument/2006/relationships/image" Target="../media/image65.jpeg"/><Relationship Id="rId19" Type="http://schemas.openxmlformats.org/officeDocument/2006/relationships/image" Target="../media/image74.jpeg"/><Relationship Id="rId31" Type="http://schemas.openxmlformats.org/officeDocument/2006/relationships/image" Target="../media/image21.png"/><Relationship Id="rId4" Type="http://schemas.openxmlformats.org/officeDocument/2006/relationships/image" Target="../media/image59.jpg"/><Relationship Id="rId9" Type="http://schemas.openxmlformats.org/officeDocument/2006/relationships/image" Target="../media/image64.jpeg"/><Relationship Id="rId14" Type="http://schemas.openxmlformats.org/officeDocument/2006/relationships/image" Target="../media/image69.jpeg"/><Relationship Id="rId22" Type="http://schemas.openxmlformats.org/officeDocument/2006/relationships/image" Target="../media/image77.jpeg"/><Relationship Id="rId27" Type="http://schemas.openxmlformats.org/officeDocument/2006/relationships/image" Target="../media/image82.jpeg"/><Relationship Id="rId30" Type="http://schemas.openxmlformats.org/officeDocument/2006/relationships/image" Target="../media/image85.jpeg"/></Relationships>
</file>

<file path=ppt/slides/_rels/slide9.xml.rels><?xml version="1.0" encoding="UTF-8" standalone="yes"?>
<Relationships xmlns="http://schemas.openxmlformats.org/package/2006/relationships"><Relationship Id="rId13" Type="http://schemas.openxmlformats.org/officeDocument/2006/relationships/image" Target="../media/image96.jpeg"/><Relationship Id="rId18" Type="http://schemas.openxmlformats.org/officeDocument/2006/relationships/image" Target="../media/image101.jpeg"/><Relationship Id="rId26" Type="http://schemas.openxmlformats.org/officeDocument/2006/relationships/image" Target="../media/image109.jpg"/><Relationship Id="rId39" Type="http://schemas.openxmlformats.org/officeDocument/2006/relationships/image" Target="../media/image122.jpeg"/><Relationship Id="rId21" Type="http://schemas.openxmlformats.org/officeDocument/2006/relationships/image" Target="../media/image104.jpg"/><Relationship Id="rId34" Type="http://schemas.openxmlformats.org/officeDocument/2006/relationships/image" Target="../media/image117.jpeg"/><Relationship Id="rId42" Type="http://schemas.openxmlformats.org/officeDocument/2006/relationships/image" Target="../media/image125.jpeg"/><Relationship Id="rId47" Type="http://schemas.openxmlformats.org/officeDocument/2006/relationships/image" Target="../media/image130.jpeg"/><Relationship Id="rId50" Type="http://schemas.openxmlformats.org/officeDocument/2006/relationships/image" Target="../media/image133.png"/><Relationship Id="rId55" Type="http://schemas.openxmlformats.org/officeDocument/2006/relationships/image" Target="../media/image138.jpeg"/><Relationship Id="rId7" Type="http://schemas.openxmlformats.org/officeDocument/2006/relationships/image" Target="../media/image90.jpeg"/><Relationship Id="rId12" Type="http://schemas.openxmlformats.org/officeDocument/2006/relationships/image" Target="../media/image95.jpeg"/><Relationship Id="rId17" Type="http://schemas.openxmlformats.org/officeDocument/2006/relationships/image" Target="../media/image100.jpeg"/><Relationship Id="rId25" Type="http://schemas.openxmlformats.org/officeDocument/2006/relationships/image" Target="../media/image108.jpg"/><Relationship Id="rId33" Type="http://schemas.openxmlformats.org/officeDocument/2006/relationships/image" Target="../media/image116.jpeg"/><Relationship Id="rId38" Type="http://schemas.openxmlformats.org/officeDocument/2006/relationships/image" Target="../media/image121.jpeg"/><Relationship Id="rId46" Type="http://schemas.openxmlformats.org/officeDocument/2006/relationships/image" Target="../media/image129.png"/><Relationship Id="rId59" Type="http://schemas.openxmlformats.org/officeDocument/2006/relationships/image" Target="../media/image53.jpeg"/><Relationship Id="rId2" Type="http://schemas.openxmlformats.org/officeDocument/2006/relationships/image" Target="../media/image16.jpeg"/><Relationship Id="rId16" Type="http://schemas.openxmlformats.org/officeDocument/2006/relationships/image" Target="../media/image99.jpeg"/><Relationship Id="rId20" Type="http://schemas.openxmlformats.org/officeDocument/2006/relationships/image" Target="../media/image103.jpeg"/><Relationship Id="rId29" Type="http://schemas.openxmlformats.org/officeDocument/2006/relationships/image" Target="../media/image112.jpeg"/><Relationship Id="rId41" Type="http://schemas.openxmlformats.org/officeDocument/2006/relationships/image" Target="../media/image124.jpeg"/><Relationship Id="rId54" Type="http://schemas.openxmlformats.org/officeDocument/2006/relationships/image" Target="../media/image137.jpeg"/><Relationship Id="rId1" Type="http://schemas.openxmlformats.org/officeDocument/2006/relationships/slideLayout" Target="../slideLayouts/slideLayout15.xml"/><Relationship Id="rId6" Type="http://schemas.openxmlformats.org/officeDocument/2006/relationships/image" Target="../media/image89.jpeg"/><Relationship Id="rId11" Type="http://schemas.openxmlformats.org/officeDocument/2006/relationships/image" Target="../media/image94.jpeg"/><Relationship Id="rId24" Type="http://schemas.openxmlformats.org/officeDocument/2006/relationships/image" Target="../media/image107.jpg"/><Relationship Id="rId32" Type="http://schemas.openxmlformats.org/officeDocument/2006/relationships/image" Target="../media/image115.jpeg"/><Relationship Id="rId37" Type="http://schemas.openxmlformats.org/officeDocument/2006/relationships/image" Target="../media/image120.jpeg"/><Relationship Id="rId40" Type="http://schemas.openxmlformats.org/officeDocument/2006/relationships/image" Target="../media/image123.jpeg"/><Relationship Id="rId45" Type="http://schemas.openxmlformats.org/officeDocument/2006/relationships/image" Target="../media/image128.jpeg"/><Relationship Id="rId53" Type="http://schemas.openxmlformats.org/officeDocument/2006/relationships/image" Target="../media/image136.png"/><Relationship Id="rId58" Type="http://schemas.openxmlformats.org/officeDocument/2006/relationships/image" Target="../media/image56.jpeg"/><Relationship Id="rId5" Type="http://schemas.openxmlformats.org/officeDocument/2006/relationships/image" Target="../media/image88.jpeg"/><Relationship Id="rId15" Type="http://schemas.openxmlformats.org/officeDocument/2006/relationships/image" Target="../media/image98.jpeg"/><Relationship Id="rId23" Type="http://schemas.openxmlformats.org/officeDocument/2006/relationships/image" Target="../media/image106.jpg"/><Relationship Id="rId28" Type="http://schemas.openxmlformats.org/officeDocument/2006/relationships/image" Target="../media/image111.jpeg"/><Relationship Id="rId36" Type="http://schemas.openxmlformats.org/officeDocument/2006/relationships/image" Target="../media/image119.jpeg"/><Relationship Id="rId49" Type="http://schemas.openxmlformats.org/officeDocument/2006/relationships/image" Target="../media/image132.png"/><Relationship Id="rId57" Type="http://schemas.openxmlformats.org/officeDocument/2006/relationships/image" Target="../media/image21.png"/><Relationship Id="rId10" Type="http://schemas.openxmlformats.org/officeDocument/2006/relationships/image" Target="../media/image93.jpeg"/><Relationship Id="rId19" Type="http://schemas.openxmlformats.org/officeDocument/2006/relationships/image" Target="../media/image102.jpeg"/><Relationship Id="rId31" Type="http://schemas.openxmlformats.org/officeDocument/2006/relationships/image" Target="../media/image114.jpeg"/><Relationship Id="rId44" Type="http://schemas.openxmlformats.org/officeDocument/2006/relationships/image" Target="../media/image127.jpeg"/><Relationship Id="rId52" Type="http://schemas.openxmlformats.org/officeDocument/2006/relationships/image" Target="../media/image135.png"/><Relationship Id="rId4" Type="http://schemas.openxmlformats.org/officeDocument/2006/relationships/image" Target="../media/image87.jpeg"/><Relationship Id="rId9" Type="http://schemas.openxmlformats.org/officeDocument/2006/relationships/image" Target="../media/image92.jpeg"/><Relationship Id="rId14" Type="http://schemas.openxmlformats.org/officeDocument/2006/relationships/image" Target="../media/image97.jpeg"/><Relationship Id="rId22" Type="http://schemas.openxmlformats.org/officeDocument/2006/relationships/image" Target="../media/image105.jpg"/><Relationship Id="rId27" Type="http://schemas.openxmlformats.org/officeDocument/2006/relationships/image" Target="../media/image110.jpeg"/><Relationship Id="rId30" Type="http://schemas.openxmlformats.org/officeDocument/2006/relationships/image" Target="../media/image113.jpeg"/><Relationship Id="rId35" Type="http://schemas.openxmlformats.org/officeDocument/2006/relationships/image" Target="../media/image118.jpeg"/><Relationship Id="rId43" Type="http://schemas.openxmlformats.org/officeDocument/2006/relationships/image" Target="../media/image126.jpeg"/><Relationship Id="rId48" Type="http://schemas.openxmlformats.org/officeDocument/2006/relationships/image" Target="../media/image131.jpeg"/><Relationship Id="rId56" Type="http://schemas.openxmlformats.org/officeDocument/2006/relationships/image" Target="../media/image139.jpeg"/><Relationship Id="rId8" Type="http://schemas.openxmlformats.org/officeDocument/2006/relationships/image" Target="../media/image91.jpeg"/><Relationship Id="rId51" Type="http://schemas.openxmlformats.org/officeDocument/2006/relationships/image" Target="../media/image134.jpeg"/><Relationship Id="rId3"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furniture&#10;&#10;Description automatically generated">
            <a:extLst>
              <a:ext uri="{FF2B5EF4-FFF2-40B4-BE49-F238E27FC236}">
                <a16:creationId xmlns:a16="http://schemas.microsoft.com/office/drawing/2014/main" id="{0AE5B4A0-98F5-4353-8951-FDE64F690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015" y="1007064"/>
            <a:ext cx="8983744" cy="4959027"/>
          </a:xfrm>
          <a:prstGeom prst="rect">
            <a:avLst/>
          </a:prstGeom>
        </p:spPr>
      </p:pic>
      <p:sp>
        <p:nvSpPr>
          <p:cNvPr id="2" name="Title 1">
            <a:extLst>
              <a:ext uri="{FF2B5EF4-FFF2-40B4-BE49-F238E27FC236}">
                <a16:creationId xmlns:a16="http://schemas.microsoft.com/office/drawing/2014/main" id="{467C7B61-2C25-4B9A-8AD2-25E2C050615E}"/>
              </a:ext>
            </a:extLst>
          </p:cNvPr>
          <p:cNvSpPr>
            <a:spLocks noGrp="1"/>
          </p:cNvSpPr>
          <p:nvPr>
            <p:ph type="ctrTitle"/>
          </p:nvPr>
        </p:nvSpPr>
        <p:spPr/>
        <p:txBody>
          <a:bodyPr/>
          <a:lstStyle/>
          <a:p>
            <a:r>
              <a:rPr lang="en-US" dirty="0" err="1"/>
              <a:t>Diversal</a:t>
            </a:r>
            <a:endParaRPr lang="en-US" dirty="0"/>
          </a:p>
        </p:txBody>
      </p:sp>
      <p:sp>
        <p:nvSpPr>
          <p:cNvPr id="3" name="Subtitle 2">
            <a:extLst>
              <a:ext uri="{FF2B5EF4-FFF2-40B4-BE49-F238E27FC236}">
                <a16:creationId xmlns:a16="http://schemas.microsoft.com/office/drawing/2014/main" id="{3F5BBA58-7E95-4C2A-9355-27D44C8B24AC}"/>
              </a:ext>
            </a:extLst>
          </p:cNvPr>
          <p:cNvSpPr>
            <a:spLocks noGrp="1"/>
          </p:cNvSpPr>
          <p:nvPr>
            <p:ph type="subTitle" idx="1"/>
          </p:nvPr>
        </p:nvSpPr>
        <p:spPr/>
        <p:txBody>
          <a:bodyPr/>
          <a:lstStyle/>
          <a:p>
            <a:r>
              <a:rPr lang="en-US"/>
              <a:t>Products &amp; Material Color Theme Template</a:t>
            </a:r>
          </a:p>
        </p:txBody>
      </p:sp>
      <p:sp>
        <p:nvSpPr>
          <p:cNvPr id="4" name="Text Placeholder 3">
            <a:extLst>
              <a:ext uri="{FF2B5EF4-FFF2-40B4-BE49-F238E27FC236}">
                <a16:creationId xmlns:a16="http://schemas.microsoft.com/office/drawing/2014/main" id="{13EA3B84-E55D-4756-A0C5-4F0B2DEC20C1}"/>
              </a:ext>
            </a:extLst>
          </p:cNvPr>
          <p:cNvSpPr>
            <a:spLocks noGrp="1"/>
          </p:cNvSpPr>
          <p:nvPr>
            <p:ph type="body" sz="quarter" idx="10"/>
          </p:nvPr>
        </p:nvSpPr>
        <p:spPr/>
        <p:txBody>
          <a:bodyPr/>
          <a:lstStyle/>
          <a:p>
            <a:r>
              <a:rPr lang="en-US" dirty="0"/>
              <a:t>Jan 2022</a:t>
            </a:r>
          </a:p>
        </p:txBody>
      </p:sp>
    </p:spTree>
    <p:extLst>
      <p:ext uri="{BB962C8B-B14F-4D97-AF65-F5344CB8AC3E}">
        <p14:creationId xmlns:p14="http://schemas.microsoft.com/office/powerpoint/2010/main" val="2719111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descr="A picture containing indoor&#10;&#10;Description automatically generated">
            <a:extLst>
              <a:ext uri="{FF2B5EF4-FFF2-40B4-BE49-F238E27FC236}">
                <a16:creationId xmlns:a16="http://schemas.microsoft.com/office/drawing/2014/main" id="{1C686DFF-F1D9-4CA9-B731-F58F60EC7B9C}"/>
              </a:ext>
            </a:extLst>
          </p:cNvPr>
          <p:cNvPicPr>
            <a:picLocks noChangeAspect="1"/>
          </p:cNvPicPr>
          <p:nvPr/>
        </p:nvPicPr>
        <p:blipFill rotWithShape="1">
          <a:blip r:embed="rId2">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14" name="Content Placeholder 106">
            <a:extLst>
              <a:ext uri="{FF2B5EF4-FFF2-40B4-BE49-F238E27FC236}">
                <a16:creationId xmlns:a16="http://schemas.microsoft.com/office/drawing/2014/main" id="{0AB76EC1-0CFC-4B1F-9FDE-5A9A548FEC48}"/>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Neutral Tones</a:t>
            </a:r>
          </a:p>
        </p:txBody>
      </p:sp>
      <p:grpSp>
        <p:nvGrpSpPr>
          <p:cNvPr id="118" name="Group 117">
            <a:extLst>
              <a:ext uri="{FF2B5EF4-FFF2-40B4-BE49-F238E27FC236}">
                <a16:creationId xmlns:a16="http://schemas.microsoft.com/office/drawing/2014/main" id="{CDC1D7DE-BC84-4940-AA41-BB3B653557EE}"/>
              </a:ext>
            </a:extLst>
          </p:cNvPr>
          <p:cNvGrpSpPr/>
          <p:nvPr/>
        </p:nvGrpSpPr>
        <p:grpSpPr>
          <a:xfrm>
            <a:off x="3541912" y="1679634"/>
            <a:ext cx="602423" cy="505129"/>
            <a:chOff x="4095346" y="745681"/>
            <a:chExt cx="602423" cy="505129"/>
          </a:xfrm>
        </p:grpSpPr>
        <p:pic>
          <p:nvPicPr>
            <p:cNvPr id="119" name="Picture 118">
              <a:extLst>
                <a:ext uri="{FF2B5EF4-FFF2-40B4-BE49-F238E27FC236}">
                  <a16:creationId xmlns:a16="http://schemas.microsoft.com/office/drawing/2014/main" id="{8686679C-4B5A-4E55-A213-31CA07A914FC}"/>
                </a:ext>
              </a:extLst>
            </p:cNvPr>
            <p:cNvPicPr>
              <a:picLocks/>
            </p:cNvPicPr>
            <p:nvPr/>
          </p:nvPicPr>
          <p:blipFill rotWithShape="1">
            <a:blip r:embed="rId3">
              <a:extLst>
                <a:ext uri="{28A0092B-C50C-407E-A947-70E740481C1C}">
                  <a14:useLocalDpi xmlns:a14="http://schemas.microsoft.com/office/drawing/2010/main"/>
                </a:ext>
              </a:extLst>
            </a:blip>
            <a:srcRect l="6176" r="6176"/>
            <a:stretch/>
          </p:blipFill>
          <p:spPr>
            <a:xfrm>
              <a:off x="4216201" y="745681"/>
              <a:ext cx="365760" cy="365760"/>
            </a:xfrm>
            <a:prstGeom prst="rect">
              <a:avLst/>
            </a:prstGeom>
          </p:spPr>
        </p:pic>
        <p:sp>
          <p:nvSpPr>
            <p:cNvPr id="120" name="TextBox 119">
              <a:extLst>
                <a:ext uri="{FF2B5EF4-FFF2-40B4-BE49-F238E27FC236}">
                  <a16:creationId xmlns:a16="http://schemas.microsoft.com/office/drawing/2014/main" id="{3C1A2EE1-500D-4432-B534-3D0199DFEC32}"/>
                </a:ext>
              </a:extLst>
            </p:cNvPr>
            <p:cNvSpPr txBox="1"/>
            <p:nvPr/>
          </p:nvSpPr>
          <p:spPr>
            <a:xfrm>
              <a:off x="4095346" y="1081533"/>
              <a:ext cx="602423" cy="169277"/>
            </a:xfrm>
            <a:prstGeom prst="rect">
              <a:avLst/>
            </a:prstGeom>
            <a:noFill/>
          </p:spPr>
          <p:txBody>
            <a:bodyPr wrap="square" rtlCol="0">
              <a:spAutoFit/>
            </a:bodyPr>
            <a:lstStyle/>
            <a:p>
              <a:pPr algn="ctr"/>
              <a:r>
                <a:rPr lang="en-US" sz="500">
                  <a:solidFill>
                    <a:schemeClr val="tx1"/>
                  </a:solidFill>
                </a:rPr>
                <a:t>K612: Smoke</a:t>
              </a:r>
            </a:p>
          </p:txBody>
        </p:sp>
      </p:grpSp>
      <p:grpSp>
        <p:nvGrpSpPr>
          <p:cNvPr id="121" name="Group 120">
            <a:extLst>
              <a:ext uri="{FF2B5EF4-FFF2-40B4-BE49-F238E27FC236}">
                <a16:creationId xmlns:a16="http://schemas.microsoft.com/office/drawing/2014/main" id="{77994499-5FE0-4512-8678-DB658CA61437}"/>
              </a:ext>
            </a:extLst>
          </p:cNvPr>
          <p:cNvGrpSpPr/>
          <p:nvPr/>
        </p:nvGrpSpPr>
        <p:grpSpPr>
          <a:xfrm>
            <a:off x="4087582" y="1679634"/>
            <a:ext cx="602423" cy="505129"/>
            <a:chOff x="4641016" y="745681"/>
            <a:chExt cx="602423" cy="505129"/>
          </a:xfrm>
        </p:grpSpPr>
        <p:pic>
          <p:nvPicPr>
            <p:cNvPr id="122" name="Picture 121">
              <a:extLst>
                <a:ext uri="{FF2B5EF4-FFF2-40B4-BE49-F238E27FC236}">
                  <a16:creationId xmlns:a16="http://schemas.microsoft.com/office/drawing/2014/main" id="{0C40BB21-3F2C-4DBB-83A5-CE59F05B62B8}"/>
                </a:ext>
              </a:extLst>
            </p:cNvPr>
            <p:cNvPicPr>
              <a:picLocks/>
            </p:cNvPicPr>
            <p:nvPr/>
          </p:nvPicPr>
          <p:blipFill>
            <a:blip r:embed="rId4"/>
            <a:srcRect t="352" b="352"/>
            <a:stretch>
              <a:fillRect/>
            </a:stretch>
          </p:blipFill>
          <p:spPr>
            <a:xfrm>
              <a:off x="4753832" y="745681"/>
              <a:ext cx="365760" cy="365760"/>
            </a:xfrm>
            <a:prstGeom prst="rect">
              <a:avLst/>
            </a:prstGeom>
          </p:spPr>
        </p:pic>
        <p:sp>
          <p:nvSpPr>
            <p:cNvPr id="123" name="TextBox 122">
              <a:extLst>
                <a:ext uri="{FF2B5EF4-FFF2-40B4-BE49-F238E27FC236}">
                  <a16:creationId xmlns:a16="http://schemas.microsoft.com/office/drawing/2014/main" id="{34F8E68B-E4E0-46F4-81AC-1BC8D1A1C866}"/>
                </a:ext>
              </a:extLst>
            </p:cNvPr>
            <p:cNvSpPr txBox="1"/>
            <p:nvPr/>
          </p:nvSpPr>
          <p:spPr>
            <a:xfrm>
              <a:off x="4641016" y="1081533"/>
              <a:ext cx="602423" cy="169277"/>
            </a:xfrm>
            <a:prstGeom prst="rect">
              <a:avLst/>
            </a:prstGeom>
            <a:noFill/>
          </p:spPr>
          <p:txBody>
            <a:bodyPr wrap="square" rtlCol="0">
              <a:spAutoFit/>
            </a:bodyPr>
            <a:lstStyle/>
            <a:p>
              <a:pPr algn="ctr"/>
              <a:r>
                <a:rPr lang="en-US" sz="500">
                  <a:solidFill>
                    <a:schemeClr val="tx1"/>
                  </a:solidFill>
                </a:rPr>
                <a:t>K613: Iron</a:t>
              </a:r>
            </a:p>
          </p:txBody>
        </p:sp>
      </p:grpSp>
      <p:grpSp>
        <p:nvGrpSpPr>
          <p:cNvPr id="124" name="Group 123">
            <a:extLst>
              <a:ext uri="{FF2B5EF4-FFF2-40B4-BE49-F238E27FC236}">
                <a16:creationId xmlns:a16="http://schemas.microsoft.com/office/drawing/2014/main" id="{08DFB03A-6ACF-4EEC-8730-D1FF5B2DC54D}"/>
              </a:ext>
            </a:extLst>
          </p:cNvPr>
          <p:cNvGrpSpPr/>
          <p:nvPr/>
        </p:nvGrpSpPr>
        <p:grpSpPr>
          <a:xfrm>
            <a:off x="4607519" y="1679634"/>
            <a:ext cx="602423" cy="505129"/>
            <a:chOff x="5160953" y="745681"/>
            <a:chExt cx="602423" cy="505129"/>
          </a:xfrm>
        </p:grpSpPr>
        <p:pic>
          <p:nvPicPr>
            <p:cNvPr id="125" name="Picture 124">
              <a:extLst>
                <a:ext uri="{FF2B5EF4-FFF2-40B4-BE49-F238E27FC236}">
                  <a16:creationId xmlns:a16="http://schemas.microsoft.com/office/drawing/2014/main" id="{1FCC7B0E-F3B8-45F9-ADAF-7D0E9107E61A}"/>
                </a:ext>
              </a:extLst>
            </p:cNvPr>
            <p:cNvPicPr>
              <a:picLocks/>
            </p:cNvPicPr>
            <p:nvPr/>
          </p:nvPicPr>
          <p:blipFill>
            <a:blip r:embed="rId5"/>
            <a:srcRect l="66" r="66"/>
            <a:stretch>
              <a:fillRect/>
            </a:stretch>
          </p:blipFill>
          <p:spPr>
            <a:xfrm>
              <a:off x="5291463" y="745681"/>
              <a:ext cx="365760" cy="365760"/>
            </a:xfrm>
            <a:prstGeom prst="rect">
              <a:avLst/>
            </a:prstGeom>
          </p:spPr>
        </p:pic>
        <p:sp>
          <p:nvSpPr>
            <p:cNvPr id="126" name="TextBox 125">
              <a:extLst>
                <a:ext uri="{FF2B5EF4-FFF2-40B4-BE49-F238E27FC236}">
                  <a16:creationId xmlns:a16="http://schemas.microsoft.com/office/drawing/2014/main" id="{C976AB58-FBD6-4BFF-87AA-14FB5F6552FC}"/>
                </a:ext>
              </a:extLst>
            </p:cNvPr>
            <p:cNvSpPr txBox="1"/>
            <p:nvPr/>
          </p:nvSpPr>
          <p:spPr>
            <a:xfrm>
              <a:off x="5160953" y="1081533"/>
              <a:ext cx="602423" cy="169277"/>
            </a:xfrm>
            <a:prstGeom prst="rect">
              <a:avLst/>
            </a:prstGeom>
            <a:noFill/>
          </p:spPr>
          <p:txBody>
            <a:bodyPr wrap="square" rtlCol="0">
              <a:spAutoFit/>
            </a:bodyPr>
            <a:lstStyle/>
            <a:p>
              <a:pPr algn="ctr"/>
              <a:r>
                <a:rPr lang="en-US" sz="500">
                  <a:solidFill>
                    <a:schemeClr val="tx1"/>
                  </a:solidFill>
                </a:rPr>
                <a:t>K614: Ash</a:t>
              </a:r>
            </a:p>
          </p:txBody>
        </p:sp>
      </p:grpSp>
      <p:grpSp>
        <p:nvGrpSpPr>
          <p:cNvPr id="127" name="Group 126">
            <a:extLst>
              <a:ext uri="{FF2B5EF4-FFF2-40B4-BE49-F238E27FC236}">
                <a16:creationId xmlns:a16="http://schemas.microsoft.com/office/drawing/2014/main" id="{EFE49384-E638-426B-B740-B2864E1F58BF}"/>
              </a:ext>
            </a:extLst>
          </p:cNvPr>
          <p:cNvGrpSpPr/>
          <p:nvPr/>
        </p:nvGrpSpPr>
        <p:grpSpPr>
          <a:xfrm>
            <a:off x="5149767" y="1679634"/>
            <a:ext cx="628820" cy="505129"/>
            <a:chOff x="5703201" y="745681"/>
            <a:chExt cx="628820" cy="505129"/>
          </a:xfrm>
        </p:grpSpPr>
        <p:pic>
          <p:nvPicPr>
            <p:cNvPr id="128" name="Picture 127">
              <a:extLst>
                <a:ext uri="{FF2B5EF4-FFF2-40B4-BE49-F238E27FC236}">
                  <a16:creationId xmlns:a16="http://schemas.microsoft.com/office/drawing/2014/main" id="{224CFD7F-D77E-4F45-B64F-D8F7E2EEB3AF}"/>
                </a:ext>
              </a:extLst>
            </p:cNvPr>
            <p:cNvPicPr>
              <a:picLocks/>
            </p:cNvPicPr>
            <p:nvPr/>
          </p:nvPicPr>
          <p:blipFill>
            <a:blip r:embed="rId6"/>
            <a:srcRect t="352" b="352"/>
            <a:stretch>
              <a:fillRect/>
            </a:stretch>
          </p:blipFill>
          <p:spPr>
            <a:xfrm>
              <a:off x="5829095" y="745681"/>
              <a:ext cx="365760" cy="365760"/>
            </a:xfrm>
            <a:prstGeom prst="rect">
              <a:avLst/>
            </a:prstGeom>
          </p:spPr>
        </p:pic>
        <p:sp>
          <p:nvSpPr>
            <p:cNvPr id="129" name="TextBox 128">
              <a:extLst>
                <a:ext uri="{FF2B5EF4-FFF2-40B4-BE49-F238E27FC236}">
                  <a16:creationId xmlns:a16="http://schemas.microsoft.com/office/drawing/2014/main" id="{48933825-C4FA-4698-ABC7-856BADFDAD26}"/>
                </a:ext>
              </a:extLst>
            </p:cNvPr>
            <p:cNvSpPr txBox="1"/>
            <p:nvPr/>
          </p:nvSpPr>
          <p:spPr>
            <a:xfrm>
              <a:off x="5703201" y="1081533"/>
              <a:ext cx="628820" cy="169277"/>
            </a:xfrm>
            <a:prstGeom prst="rect">
              <a:avLst/>
            </a:prstGeom>
            <a:noFill/>
          </p:spPr>
          <p:txBody>
            <a:bodyPr wrap="square" rtlCol="0">
              <a:spAutoFit/>
            </a:bodyPr>
            <a:lstStyle/>
            <a:p>
              <a:pPr algn="ctr"/>
              <a:r>
                <a:rPr lang="en-US" sz="500" dirty="0">
                  <a:solidFill>
                    <a:schemeClr val="tx1"/>
                  </a:solidFill>
                </a:rPr>
                <a:t>K615: Charcoal</a:t>
              </a:r>
            </a:p>
          </p:txBody>
        </p:sp>
      </p:grpSp>
      <p:grpSp>
        <p:nvGrpSpPr>
          <p:cNvPr id="130" name="Group 129">
            <a:extLst>
              <a:ext uri="{FF2B5EF4-FFF2-40B4-BE49-F238E27FC236}">
                <a16:creationId xmlns:a16="http://schemas.microsoft.com/office/drawing/2014/main" id="{34F7507C-4280-434D-B258-179DEFB47F50}"/>
              </a:ext>
            </a:extLst>
          </p:cNvPr>
          <p:cNvGrpSpPr/>
          <p:nvPr/>
        </p:nvGrpSpPr>
        <p:grpSpPr>
          <a:xfrm>
            <a:off x="3498816" y="5269839"/>
            <a:ext cx="678488" cy="513942"/>
            <a:chOff x="4053030" y="4808408"/>
            <a:chExt cx="678488" cy="513942"/>
          </a:xfrm>
        </p:grpSpPr>
        <p:pic>
          <p:nvPicPr>
            <p:cNvPr id="131" name="Picture 130">
              <a:extLst>
                <a:ext uri="{FF2B5EF4-FFF2-40B4-BE49-F238E27FC236}">
                  <a16:creationId xmlns:a16="http://schemas.microsoft.com/office/drawing/2014/main" id="{0DFBEA1D-1224-49C1-8CC2-B0B1F41EA224}"/>
                </a:ext>
              </a:extLst>
            </p:cNvPr>
            <p:cNvPicPr>
              <a:picLocks/>
            </p:cNvPicPr>
            <p:nvPr/>
          </p:nvPicPr>
          <p:blipFill>
            <a:blip r:embed="rId7">
              <a:extLst>
                <a:ext uri="{28A0092B-C50C-407E-A947-70E740481C1C}">
                  <a14:useLocalDpi xmlns:a14="http://schemas.microsoft.com/office/drawing/2010/main"/>
                </a:ext>
              </a:extLst>
            </a:blip>
            <a:srcRect/>
            <a:stretch>
              <a:fillRect/>
            </a:stretch>
          </p:blipFill>
          <p:spPr>
            <a:xfrm>
              <a:off x="4213313" y="4808408"/>
              <a:ext cx="365760" cy="365760"/>
            </a:xfrm>
            <a:prstGeom prst="rect">
              <a:avLst/>
            </a:prstGeom>
          </p:spPr>
        </p:pic>
        <p:sp>
          <p:nvSpPr>
            <p:cNvPr id="132" name="TextBox 131">
              <a:extLst>
                <a:ext uri="{FF2B5EF4-FFF2-40B4-BE49-F238E27FC236}">
                  <a16:creationId xmlns:a16="http://schemas.microsoft.com/office/drawing/2014/main" id="{3FB99BE1-3ACA-4E31-9263-7B2F6FB2A694}"/>
                </a:ext>
              </a:extLst>
            </p:cNvPr>
            <p:cNvSpPr txBox="1"/>
            <p:nvPr/>
          </p:nvSpPr>
          <p:spPr>
            <a:xfrm>
              <a:off x="4053030" y="5153073"/>
              <a:ext cx="678488" cy="169277"/>
            </a:xfrm>
            <a:prstGeom prst="rect">
              <a:avLst/>
            </a:prstGeom>
            <a:noFill/>
          </p:spPr>
          <p:txBody>
            <a:bodyPr wrap="square" rtlCol="0">
              <a:spAutoFit/>
            </a:bodyPr>
            <a:lstStyle/>
            <a:p>
              <a:pPr algn="ctr"/>
              <a:r>
                <a:rPr lang="en-US" sz="500">
                  <a:solidFill>
                    <a:schemeClr val="tx1"/>
                  </a:solidFill>
                </a:rPr>
                <a:t>61004: Mocha</a:t>
              </a:r>
            </a:p>
          </p:txBody>
        </p:sp>
      </p:grpSp>
      <p:grpSp>
        <p:nvGrpSpPr>
          <p:cNvPr id="133" name="Group 132">
            <a:extLst>
              <a:ext uri="{FF2B5EF4-FFF2-40B4-BE49-F238E27FC236}">
                <a16:creationId xmlns:a16="http://schemas.microsoft.com/office/drawing/2014/main" id="{0B21D204-29E7-46A1-84FA-DADF6DE12B65}"/>
              </a:ext>
            </a:extLst>
          </p:cNvPr>
          <p:cNvGrpSpPr/>
          <p:nvPr/>
        </p:nvGrpSpPr>
        <p:grpSpPr>
          <a:xfrm>
            <a:off x="4035064" y="5269839"/>
            <a:ext cx="779888" cy="520578"/>
            <a:chOff x="4589278" y="4808408"/>
            <a:chExt cx="779888" cy="520578"/>
          </a:xfrm>
        </p:grpSpPr>
        <p:pic>
          <p:nvPicPr>
            <p:cNvPr id="134" name="Picture 133">
              <a:extLst>
                <a:ext uri="{FF2B5EF4-FFF2-40B4-BE49-F238E27FC236}">
                  <a16:creationId xmlns:a16="http://schemas.microsoft.com/office/drawing/2014/main" id="{A6449609-DD00-4B44-A68B-8A0AB4556277}"/>
                </a:ext>
              </a:extLst>
            </p:cNvPr>
            <p:cNvPicPr>
              <a:picLocks/>
            </p:cNvPicPr>
            <p:nvPr/>
          </p:nvPicPr>
          <p:blipFill>
            <a:blip r:embed="rId8">
              <a:extLst>
                <a:ext uri="{28A0092B-C50C-407E-A947-70E740481C1C}">
                  <a14:useLocalDpi xmlns:a14="http://schemas.microsoft.com/office/drawing/2010/main"/>
                </a:ext>
              </a:extLst>
            </a:blip>
            <a:srcRect/>
            <a:stretch>
              <a:fillRect/>
            </a:stretch>
          </p:blipFill>
          <p:spPr>
            <a:xfrm>
              <a:off x="4750189" y="4808408"/>
              <a:ext cx="365760" cy="365760"/>
            </a:xfrm>
            <a:prstGeom prst="rect">
              <a:avLst/>
            </a:prstGeom>
          </p:spPr>
        </p:pic>
        <p:sp>
          <p:nvSpPr>
            <p:cNvPr id="135" name="TextBox 134">
              <a:extLst>
                <a:ext uri="{FF2B5EF4-FFF2-40B4-BE49-F238E27FC236}">
                  <a16:creationId xmlns:a16="http://schemas.microsoft.com/office/drawing/2014/main" id="{1B360608-7761-4E3C-8DEF-CFD17B59C4D2}"/>
                </a:ext>
              </a:extLst>
            </p:cNvPr>
            <p:cNvSpPr txBox="1"/>
            <p:nvPr/>
          </p:nvSpPr>
          <p:spPr>
            <a:xfrm>
              <a:off x="4589278" y="5159709"/>
              <a:ext cx="779888" cy="169277"/>
            </a:xfrm>
            <a:prstGeom prst="rect">
              <a:avLst/>
            </a:prstGeom>
            <a:noFill/>
          </p:spPr>
          <p:txBody>
            <a:bodyPr wrap="square" rtlCol="0">
              <a:spAutoFit/>
            </a:bodyPr>
            <a:lstStyle/>
            <a:p>
              <a:pPr algn="ctr">
                <a:lnSpc>
                  <a:spcPct val="100000"/>
                </a:lnSpc>
                <a:spcBef>
                  <a:spcPts val="0"/>
                </a:spcBef>
              </a:pPr>
              <a:r>
                <a:rPr lang="en-US" sz="500" dirty="0">
                  <a:solidFill>
                    <a:schemeClr val="tx1"/>
                  </a:solidFill>
                </a:rPr>
                <a:t>60999: Black Pepper</a:t>
              </a:r>
            </a:p>
          </p:txBody>
        </p:sp>
      </p:grpSp>
      <p:grpSp>
        <p:nvGrpSpPr>
          <p:cNvPr id="136" name="Group 135">
            <a:extLst>
              <a:ext uri="{FF2B5EF4-FFF2-40B4-BE49-F238E27FC236}">
                <a16:creationId xmlns:a16="http://schemas.microsoft.com/office/drawing/2014/main" id="{4A16FD5E-F059-42C2-86B6-D2BC97ED225C}"/>
              </a:ext>
            </a:extLst>
          </p:cNvPr>
          <p:cNvGrpSpPr/>
          <p:nvPr/>
        </p:nvGrpSpPr>
        <p:grpSpPr>
          <a:xfrm>
            <a:off x="3489329" y="4722441"/>
            <a:ext cx="696851" cy="502451"/>
            <a:chOff x="4043543" y="4261010"/>
            <a:chExt cx="696851" cy="502451"/>
          </a:xfrm>
        </p:grpSpPr>
        <p:pic>
          <p:nvPicPr>
            <p:cNvPr id="137" name="Picture 136">
              <a:extLst>
                <a:ext uri="{FF2B5EF4-FFF2-40B4-BE49-F238E27FC236}">
                  <a16:creationId xmlns:a16="http://schemas.microsoft.com/office/drawing/2014/main" id="{277F2A03-0699-43D0-AA02-53361E987887}"/>
                </a:ext>
              </a:extLst>
            </p:cNvPr>
            <p:cNvPicPr>
              <a:picLocks/>
            </p:cNvPicPr>
            <p:nvPr/>
          </p:nvPicPr>
          <p:blipFill>
            <a:blip r:embed="rId9"/>
            <a:stretch>
              <a:fillRect/>
            </a:stretch>
          </p:blipFill>
          <p:spPr>
            <a:xfrm>
              <a:off x="4215027" y="4261010"/>
              <a:ext cx="365760" cy="365760"/>
            </a:xfrm>
            <a:prstGeom prst="rect">
              <a:avLst/>
            </a:prstGeom>
          </p:spPr>
        </p:pic>
        <p:sp>
          <p:nvSpPr>
            <p:cNvPr id="138" name="TextBox 137">
              <a:extLst>
                <a:ext uri="{FF2B5EF4-FFF2-40B4-BE49-F238E27FC236}">
                  <a16:creationId xmlns:a16="http://schemas.microsoft.com/office/drawing/2014/main" id="{FCE36D7C-8085-430E-8837-21625C5C639B}"/>
                </a:ext>
              </a:extLst>
            </p:cNvPr>
            <p:cNvSpPr txBox="1"/>
            <p:nvPr/>
          </p:nvSpPr>
          <p:spPr>
            <a:xfrm>
              <a:off x="4043543" y="4594184"/>
              <a:ext cx="696851" cy="169277"/>
            </a:xfrm>
            <a:prstGeom prst="rect">
              <a:avLst/>
            </a:prstGeom>
            <a:noFill/>
          </p:spPr>
          <p:txBody>
            <a:bodyPr wrap="square" rtlCol="0">
              <a:spAutoFit/>
            </a:bodyPr>
            <a:lstStyle/>
            <a:p>
              <a:pPr algn="ctr"/>
              <a:r>
                <a:rPr lang="en-US" sz="500">
                  <a:solidFill>
                    <a:schemeClr val="tx1"/>
                  </a:solidFill>
                </a:rPr>
                <a:t>66008: Light Grey</a:t>
              </a:r>
            </a:p>
          </p:txBody>
        </p:sp>
      </p:grpSp>
      <p:grpSp>
        <p:nvGrpSpPr>
          <p:cNvPr id="139" name="Group 138">
            <a:extLst>
              <a:ext uri="{FF2B5EF4-FFF2-40B4-BE49-F238E27FC236}">
                <a16:creationId xmlns:a16="http://schemas.microsoft.com/office/drawing/2014/main" id="{3D5BCFCA-9207-43E3-9DB2-79625188C76B}"/>
              </a:ext>
            </a:extLst>
          </p:cNvPr>
          <p:cNvGrpSpPr/>
          <p:nvPr/>
        </p:nvGrpSpPr>
        <p:grpSpPr>
          <a:xfrm>
            <a:off x="4038332" y="4722441"/>
            <a:ext cx="678488" cy="502451"/>
            <a:chOff x="4592546" y="4261010"/>
            <a:chExt cx="678488" cy="502451"/>
          </a:xfrm>
        </p:grpSpPr>
        <p:pic>
          <p:nvPicPr>
            <p:cNvPr id="140" name="Picture 139">
              <a:extLst>
                <a:ext uri="{FF2B5EF4-FFF2-40B4-BE49-F238E27FC236}">
                  <a16:creationId xmlns:a16="http://schemas.microsoft.com/office/drawing/2014/main" id="{EF45D7C9-0AF7-485C-910F-AF65D0455EF9}"/>
                </a:ext>
              </a:extLst>
            </p:cNvPr>
            <p:cNvPicPr>
              <a:picLocks/>
            </p:cNvPicPr>
            <p:nvPr/>
          </p:nvPicPr>
          <p:blipFill>
            <a:blip r:embed="rId10">
              <a:extLst>
                <a:ext uri="{28A0092B-C50C-407E-A947-70E740481C1C}">
                  <a14:useLocalDpi xmlns:a14="http://schemas.microsoft.com/office/drawing/2010/main"/>
                </a:ext>
              </a:extLst>
            </a:blip>
            <a:srcRect/>
            <a:stretch>
              <a:fillRect/>
            </a:stretch>
          </p:blipFill>
          <p:spPr>
            <a:xfrm>
              <a:off x="4749502" y="4261010"/>
              <a:ext cx="365760" cy="365760"/>
            </a:xfrm>
            <a:prstGeom prst="rect">
              <a:avLst/>
            </a:prstGeom>
          </p:spPr>
        </p:pic>
        <p:sp>
          <p:nvSpPr>
            <p:cNvPr id="141" name="TextBox 140">
              <a:extLst>
                <a:ext uri="{FF2B5EF4-FFF2-40B4-BE49-F238E27FC236}">
                  <a16:creationId xmlns:a16="http://schemas.microsoft.com/office/drawing/2014/main" id="{899A345C-79C4-4A36-BF6F-9A9B34879F53}"/>
                </a:ext>
              </a:extLst>
            </p:cNvPr>
            <p:cNvSpPr txBox="1"/>
            <p:nvPr/>
          </p:nvSpPr>
          <p:spPr>
            <a:xfrm>
              <a:off x="4592546" y="4594184"/>
              <a:ext cx="678488" cy="169277"/>
            </a:xfrm>
            <a:prstGeom prst="rect">
              <a:avLst/>
            </a:prstGeom>
            <a:noFill/>
          </p:spPr>
          <p:txBody>
            <a:bodyPr wrap="square" rtlCol="0">
              <a:spAutoFit/>
            </a:bodyPr>
            <a:lstStyle/>
            <a:p>
              <a:pPr algn="ctr"/>
              <a:r>
                <a:rPr lang="en-US" sz="500">
                  <a:solidFill>
                    <a:schemeClr val="tx1"/>
                  </a:solidFill>
                </a:rPr>
                <a:t>61002: Beige</a:t>
              </a:r>
            </a:p>
          </p:txBody>
        </p:sp>
      </p:grpSp>
      <p:grpSp>
        <p:nvGrpSpPr>
          <p:cNvPr id="176" name="Group 175">
            <a:extLst>
              <a:ext uri="{FF2B5EF4-FFF2-40B4-BE49-F238E27FC236}">
                <a16:creationId xmlns:a16="http://schemas.microsoft.com/office/drawing/2014/main" id="{A95489C6-90D3-44CE-B336-4D1E54A77D65}"/>
              </a:ext>
            </a:extLst>
          </p:cNvPr>
          <p:cNvGrpSpPr/>
          <p:nvPr/>
        </p:nvGrpSpPr>
        <p:grpSpPr>
          <a:xfrm>
            <a:off x="4573581" y="4722441"/>
            <a:ext cx="678488" cy="502451"/>
            <a:chOff x="5127795" y="4261010"/>
            <a:chExt cx="678488" cy="502451"/>
          </a:xfrm>
        </p:grpSpPr>
        <p:pic>
          <p:nvPicPr>
            <p:cNvPr id="181" name="Picture 180">
              <a:extLst>
                <a:ext uri="{FF2B5EF4-FFF2-40B4-BE49-F238E27FC236}">
                  <a16:creationId xmlns:a16="http://schemas.microsoft.com/office/drawing/2014/main" id="{5EC4F939-D389-4710-BDA7-B8DCB83D4035}"/>
                </a:ext>
              </a:extLst>
            </p:cNvPr>
            <p:cNvPicPr>
              <a:picLocks/>
            </p:cNvPicPr>
            <p:nvPr/>
          </p:nvPicPr>
          <p:blipFill>
            <a:blip r:embed="rId11" cstate="hqprint">
              <a:extLst>
                <a:ext uri="{28A0092B-C50C-407E-A947-70E740481C1C}">
                  <a14:useLocalDpi xmlns:a14="http://schemas.microsoft.com/office/drawing/2010/main"/>
                </a:ext>
              </a:extLst>
            </a:blip>
            <a:srcRect l="108" r="108"/>
            <a:stretch>
              <a:fillRect/>
            </a:stretch>
          </p:blipFill>
          <p:spPr>
            <a:xfrm>
              <a:off x="5283977" y="4261010"/>
              <a:ext cx="365760" cy="365760"/>
            </a:xfrm>
            <a:prstGeom prst="rect">
              <a:avLst/>
            </a:prstGeom>
          </p:spPr>
        </p:pic>
        <p:sp>
          <p:nvSpPr>
            <p:cNvPr id="186" name="TextBox 185">
              <a:extLst>
                <a:ext uri="{FF2B5EF4-FFF2-40B4-BE49-F238E27FC236}">
                  <a16:creationId xmlns:a16="http://schemas.microsoft.com/office/drawing/2014/main" id="{052E1F4B-55C1-4968-A1D6-600528C157EE}"/>
                </a:ext>
              </a:extLst>
            </p:cNvPr>
            <p:cNvSpPr txBox="1"/>
            <p:nvPr/>
          </p:nvSpPr>
          <p:spPr>
            <a:xfrm>
              <a:off x="5127795" y="4594184"/>
              <a:ext cx="678488" cy="169277"/>
            </a:xfrm>
            <a:prstGeom prst="rect">
              <a:avLst/>
            </a:prstGeom>
            <a:noFill/>
          </p:spPr>
          <p:txBody>
            <a:bodyPr wrap="square" rtlCol="0">
              <a:spAutoFit/>
            </a:bodyPr>
            <a:lstStyle/>
            <a:p>
              <a:pPr algn="ctr"/>
              <a:r>
                <a:rPr lang="en-US" sz="500">
                  <a:solidFill>
                    <a:schemeClr val="tx1"/>
                  </a:solidFill>
                </a:rPr>
                <a:t>60003: Grey</a:t>
              </a:r>
            </a:p>
          </p:txBody>
        </p:sp>
      </p:grpSp>
      <p:grpSp>
        <p:nvGrpSpPr>
          <p:cNvPr id="187" name="Group 186">
            <a:extLst>
              <a:ext uri="{FF2B5EF4-FFF2-40B4-BE49-F238E27FC236}">
                <a16:creationId xmlns:a16="http://schemas.microsoft.com/office/drawing/2014/main" id="{F65E8E79-D282-4F26-ADE9-6B7908FB196E}"/>
              </a:ext>
            </a:extLst>
          </p:cNvPr>
          <p:cNvGrpSpPr/>
          <p:nvPr/>
        </p:nvGrpSpPr>
        <p:grpSpPr>
          <a:xfrm>
            <a:off x="5103009" y="4722441"/>
            <a:ext cx="678488" cy="502451"/>
            <a:chOff x="5657223" y="4261010"/>
            <a:chExt cx="678488" cy="502451"/>
          </a:xfrm>
        </p:grpSpPr>
        <p:pic>
          <p:nvPicPr>
            <p:cNvPr id="188" name="Picture 187" descr="Chamois">
              <a:extLst>
                <a:ext uri="{FF2B5EF4-FFF2-40B4-BE49-F238E27FC236}">
                  <a16:creationId xmlns:a16="http://schemas.microsoft.com/office/drawing/2014/main" id="{E8703654-0A78-41F4-BACF-BE045093C755}"/>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18452" y="426101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89" name="TextBox 188">
              <a:extLst>
                <a:ext uri="{FF2B5EF4-FFF2-40B4-BE49-F238E27FC236}">
                  <a16:creationId xmlns:a16="http://schemas.microsoft.com/office/drawing/2014/main" id="{599B32FB-7309-4689-B9FB-FEFF340550D4}"/>
                </a:ext>
              </a:extLst>
            </p:cNvPr>
            <p:cNvSpPr txBox="1"/>
            <p:nvPr/>
          </p:nvSpPr>
          <p:spPr>
            <a:xfrm>
              <a:off x="5657223" y="4594184"/>
              <a:ext cx="678488" cy="169277"/>
            </a:xfrm>
            <a:prstGeom prst="rect">
              <a:avLst/>
            </a:prstGeom>
            <a:noFill/>
          </p:spPr>
          <p:txBody>
            <a:bodyPr wrap="square" rtlCol="0">
              <a:spAutoFit/>
            </a:bodyPr>
            <a:lstStyle/>
            <a:p>
              <a:pPr algn="ctr"/>
              <a:r>
                <a:rPr lang="en-US" sz="500">
                  <a:solidFill>
                    <a:schemeClr val="tx1"/>
                  </a:solidFill>
                </a:rPr>
                <a:t>61003: Chamois</a:t>
              </a:r>
            </a:p>
          </p:txBody>
        </p:sp>
      </p:grpSp>
      <p:grpSp>
        <p:nvGrpSpPr>
          <p:cNvPr id="190" name="Group 189">
            <a:extLst>
              <a:ext uri="{FF2B5EF4-FFF2-40B4-BE49-F238E27FC236}">
                <a16:creationId xmlns:a16="http://schemas.microsoft.com/office/drawing/2014/main" id="{15DE383D-771A-4B08-9A7B-E9B69FD4B6B0}"/>
              </a:ext>
            </a:extLst>
          </p:cNvPr>
          <p:cNvGrpSpPr/>
          <p:nvPr/>
        </p:nvGrpSpPr>
        <p:grpSpPr>
          <a:xfrm>
            <a:off x="5645592" y="4722441"/>
            <a:ext cx="678488" cy="502451"/>
            <a:chOff x="6199806" y="4261010"/>
            <a:chExt cx="678488" cy="502451"/>
          </a:xfrm>
        </p:grpSpPr>
        <p:pic>
          <p:nvPicPr>
            <p:cNvPr id="191" name="Picture 190" descr="Khaki">
              <a:extLst>
                <a:ext uri="{FF2B5EF4-FFF2-40B4-BE49-F238E27FC236}">
                  <a16:creationId xmlns:a16="http://schemas.microsoft.com/office/drawing/2014/main" id="{584A68F4-0D51-43B1-B751-903A2B58373A}"/>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2927" y="426101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2" name="TextBox 191">
              <a:extLst>
                <a:ext uri="{FF2B5EF4-FFF2-40B4-BE49-F238E27FC236}">
                  <a16:creationId xmlns:a16="http://schemas.microsoft.com/office/drawing/2014/main" id="{5C27E248-297A-4345-A884-01515D94B807}"/>
                </a:ext>
              </a:extLst>
            </p:cNvPr>
            <p:cNvSpPr txBox="1"/>
            <p:nvPr/>
          </p:nvSpPr>
          <p:spPr>
            <a:xfrm>
              <a:off x="6199806" y="4594184"/>
              <a:ext cx="678488" cy="169277"/>
            </a:xfrm>
            <a:prstGeom prst="rect">
              <a:avLst/>
            </a:prstGeom>
            <a:noFill/>
          </p:spPr>
          <p:txBody>
            <a:bodyPr wrap="square" rtlCol="0">
              <a:spAutoFit/>
            </a:bodyPr>
            <a:lstStyle/>
            <a:p>
              <a:pPr algn="ctr"/>
              <a:r>
                <a:rPr lang="en-US" sz="500">
                  <a:solidFill>
                    <a:schemeClr val="tx1"/>
                  </a:solidFill>
                </a:rPr>
                <a:t>67002: Khaki</a:t>
              </a:r>
            </a:p>
          </p:txBody>
        </p:sp>
      </p:grpSp>
      <p:grpSp>
        <p:nvGrpSpPr>
          <p:cNvPr id="193" name="Group 192">
            <a:extLst>
              <a:ext uri="{FF2B5EF4-FFF2-40B4-BE49-F238E27FC236}">
                <a16:creationId xmlns:a16="http://schemas.microsoft.com/office/drawing/2014/main" id="{B4C753D7-48AB-4BF2-ABD4-C53570221E05}"/>
              </a:ext>
            </a:extLst>
          </p:cNvPr>
          <p:cNvGrpSpPr/>
          <p:nvPr/>
        </p:nvGrpSpPr>
        <p:grpSpPr>
          <a:xfrm>
            <a:off x="6178006" y="4722441"/>
            <a:ext cx="678488" cy="579395"/>
            <a:chOff x="6732220" y="4261010"/>
            <a:chExt cx="678488" cy="579395"/>
          </a:xfrm>
        </p:grpSpPr>
        <p:pic>
          <p:nvPicPr>
            <p:cNvPr id="196" name="Picture 195">
              <a:extLst>
                <a:ext uri="{FF2B5EF4-FFF2-40B4-BE49-F238E27FC236}">
                  <a16:creationId xmlns:a16="http://schemas.microsoft.com/office/drawing/2014/main" id="{72DA4A46-1EC3-493D-912B-C6C5E2AC0AE2}"/>
                </a:ext>
              </a:extLst>
            </p:cNvPr>
            <p:cNvPicPr>
              <a:picLocks/>
            </p:cNvPicPr>
            <p:nvPr/>
          </p:nvPicPr>
          <p:blipFill>
            <a:blip r:embed="rId14">
              <a:extLst>
                <a:ext uri="{28A0092B-C50C-407E-A947-70E740481C1C}">
                  <a14:useLocalDpi xmlns:a14="http://schemas.microsoft.com/office/drawing/2010/main"/>
                </a:ext>
              </a:extLst>
            </a:blip>
            <a:srcRect/>
            <a:stretch>
              <a:fillRect/>
            </a:stretch>
          </p:blipFill>
          <p:spPr>
            <a:xfrm>
              <a:off x="6887402" y="4261010"/>
              <a:ext cx="365760" cy="365760"/>
            </a:xfrm>
            <a:prstGeom prst="rect">
              <a:avLst/>
            </a:prstGeom>
          </p:spPr>
        </p:pic>
        <p:sp>
          <p:nvSpPr>
            <p:cNvPr id="198" name="TextBox 197">
              <a:extLst>
                <a:ext uri="{FF2B5EF4-FFF2-40B4-BE49-F238E27FC236}">
                  <a16:creationId xmlns:a16="http://schemas.microsoft.com/office/drawing/2014/main" id="{D25E87EE-50CE-40CC-99F4-DF51EA145FE8}"/>
                </a:ext>
              </a:extLst>
            </p:cNvPr>
            <p:cNvSpPr txBox="1"/>
            <p:nvPr/>
          </p:nvSpPr>
          <p:spPr>
            <a:xfrm>
              <a:off x="6732220" y="4594184"/>
              <a:ext cx="678488" cy="246221"/>
            </a:xfrm>
            <a:prstGeom prst="rect">
              <a:avLst/>
            </a:prstGeom>
            <a:noFill/>
          </p:spPr>
          <p:txBody>
            <a:bodyPr wrap="square" rtlCol="0">
              <a:spAutoFit/>
            </a:bodyPr>
            <a:lstStyle/>
            <a:p>
              <a:pPr algn="ctr">
                <a:lnSpc>
                  <a:spcPct val="100000"/>
                </a:lnSpc>
              </a:pPr>
              <a:r>
                <a:rPr lang="en-US" sz="500">
                  <a:solidFill>
                    <a:schemeClr val="tx1"/>
                  </a:solidFill>
                </a:rPr>
                <a:t>60167: Grey Brown</a:t>
              </a:r>
            </a:p>
          </p:txBody>
        </p:sp>
      </p:grpSp>
      <p:grpSp>
        <p:nvGrpSpPr>
          <p:cNvPr id="201" name="Group 200">
            <a:extLst>
              <a:ext uri="{FF2B5EF4-FFF2-40B4-BE49-F238E27FC236}">
                <a16:creationId xmlns:a16="http://schemas.microsoft.com/office/drawing/2014/main" id="{1F441183-756C-47EE-8771-57640022EEF1}"/>
              </a:ext>
            </a:extLst>
          </p:cNvPr>
          <p:cNvGrpSpPr/>
          <p:nvPr/>
        </p:nvGrpSpPr>
        <p:grpSpPr>
          <a:xfrm>
            <a:off x="6710420" y="4722441"/>
            <a:ext cx="678488" cy="502451"/>
            <a:chOff x="7264634" y="4261010"/>
            <a:chExt cx="678488" cy="502451"/>
          </a:xfrm>
        </p:grpSpPr>
        <p:pic>
          <p:nvPicPr>
            <p:cNvPr id="203" name="Picture 202">
              <a:extLst>
                <a:ext uri="{FF2B5EF4-FFF2-40B4-BE49-F238E27FC236}">
                  <a16:creationId xmlns:a16="http://schemas.microsoft.com/office/drawing/2014/main" id="{B4865149-411E-4265-91E4-E89FB62112E6}"/>
                </a:ext>
              </a:extLst>
            </p:cNvPr>
            <p:cNvPicPr>
              <a:picLocks/>
            </p:cNvPicPr>
            <p:nvPr/>
          </p:nvPicPr>
          <p:blipFill>
            <a:blip r:embed="rId15">
              <a:extLst>
                <a:ext uri="{28A0092B-C50C-407E-A947-70E740481C1C}">
                  <a14:useLocalDpi xmlns:a14="http://schemas.microsoft.com/office/drawing/2010/main"/>
                </a:ext>
              </a:extLst>
            </a:blip>
            <a:srcRect/>
            <a:stretch>
              <a:fillRect/>
            </a:stretch>
          </p:blipFill>
          <p:spPr>
            <a:xfrm>
              <a:off x="7421876" y="4261010"/>
              <a:ext cx="365760" cy="365760"/>
            </a:xfrm>
            <a:prstGeom prst="rect">
              <a:avLst/>
            </a:prstGeom>
          </p:spPr>
        </p:pic>
        <p:sp>
          <p:nvSpPr>
            <p:cNvPr id="207" name="TextBox 206">
              <a:extLst>
                <a:ext uri="{FF2B5EF4-FFF2-40B4-BE49-F238E27FC236}">
                  <a16:creationId xmlns:a16="http://schemas.microsoft.com/office/drawing/2014/main" id="{31DE29AD-47F8-43BB-A448-0D5EC281F39B}"/>
                </a:ext>
              </a:extLst>
            </p:cNvPr>
            <p:cNvSpPr txBox="1"/>
            <p:nvPr/>
          </p:nvSpPr>
          <p:spPr>
            <a:xfrm>
              <a:off x="7264634" y="4594184"/>
              <a:ext cx="678488" cy="169277"/>
            </a:xfrm>
            <a:prstGeom prst="rect">
              <a:avLst/>
            </a:prstGeom>
            <a:noFill/>
          </p:spPr>
          <p:txBody>
            <a:bodyPr wrap="square" rtlCol="0">
              <a:spAutoFit/>
            </a:bodyPr>
            <a:lstStyle/>
            <a:p>
              <a:pPr algn="ctr"/>
              <a:r>
                <a:rPr lang="en-US" sz="500">
                  <a:solidFill>
                    <a:schemeClr val="tx1"/>
                  </a:solidFill>
                </a:rPr>
                <a:t>60004: Pepper</a:t>
              </a:r>
            </a:p>
          </p:txBody>
        </p:sp>
      </p:grpSp>
      <p:grpSp>
        <p:nvGrpSpPr>
          <p:cNvPr id="222" name="Group 221">
            <a:extLst>
              <a:ext uri="{FF2B5EF4-FFF2-40B4-BE49-F238E27FC236}">
                <a16:creationId xmlns:a16="http://schemas.microsoft.com/office/drawing/2014/main" id="{6822E619-DB2C-422C-9DDF-B61E16E6950F}"/>
              </a:ext>
            </a:extLst>
          </p:cNvPr>
          <p:cNvGrpSpPr/>
          <p:nvPr/>
        </p:nvGrpSpPr>
        <p:grpSpPr>
          <a:xfrm>
            <a:off x="3499898" y="4032691"/>
            <a:ext cx="678488" cy="500204"/>
            <a:chOff x="4052649" y="3444380"/>
            <a:chExt cx="678488" cy="500204"/>
          </a:xfrm>
        </p:grpSpPr>
        <p:pic>
          <p:nvPicPr>
            <p:cNvPr id="223" name="Picture 222" descr="A picture containing outdoor, loudspeaker&#10;&#10;Description automatically generated">
              <a:extLst>
                <a:ext uri="{FF2B5EF4-FFF2-40B4-BE49-F238E27FC236}">
                  <a16:creationId xmlns:a16="http://schemas.microsoft.com/office/drawing/2014/main" id="{C0E149AA-C09F-41CC-BD13-9315F51FA66B}"/>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4212973" y="3444380"/>
              <a:ext cx="365760" cy="365760"/>
            </a:xfrm>
            <a:prstGeom prst="rect">
              <a:avLst/>
            </a:prstGeom>
          </p:spPr>
        </p:pic>
        <p:sp>
          <p:nvSpPr>
            <p:cNvPr id="224" name="TextBox 223">
              <a:extLst>
                <a:ext uri="{FF2B5EF4-FFF2-40B4-BE49-F238E27FC236}">
                  <a16:creationId xmlns:a16="http://schemas.microsoft.com/office/drawing/2014/main" id="{98BAFB1C-2392-4EF9-8CA9-B9ADFF7988CA}"/>
                </a:ext>
              </a:extLst>
            </p:cNvPr>
            <p:cNvSpPr txBox="1"/>
            <p:nvPr/>
          </p:nvSpPr>
          <p:spPr>
            <a:xfrm>
              <a:off x="4052649" y="3775307"/>
              <a:ext cx="678488" cy="169277"/>
            </a:xfrm>
            <a:prstGeom prst="rect">
              <a:avLst/>
            </a:prstGeom>
            <a:noFill/>
          </p:spPr>
          <p:txBody>
            <a:bodyPr wrap="square" rtlCol="0">
              <a:spAutoFit/>
            </a:bodyPr>
            <a:lstStyle/>
            <a:p>
              <a:pPr algn="ctr"/>
              <a:r>
                <a:rPr lang="en-US" sz="500" dirty="0">
                  <a:solidFill>
                    <a:schemeClr val="tx1"/>
                  </a:solidFill>
                </a:rPr>
                <a:t>CC14: Platinum</a:t>
              </a:r>
            </a:p>
          </p:txBody>
        </p:sp>
      </p:grpSp>
      <p:grpSp>
        <p:nvGrpSpPr>
          <p:cNvPr id="225" name="Group 224">
            <a:extLst>
              <a:ext uri="{FF2B5EF4-FFF2-40B4-BE49-F238E27FC236}">
                <a16:creationId xmlns:a16="http://schemas.microsoft.com/office/drawing/2014/main" id="{13575B69-4ED8-4EC9-A6AA-F52EC00BE1BF}"/>
              </a:ext>
            </a:extLst>
          </p:cNvPr>
          <p:cNvGrpSpPr/>
          <p:nvPr/>
        </p:nvGrpSpPr>
        <p:grpSpPr>
          <a:xfrm>
            <a:off x="4025139" y="4032691"/>
            <a:ext cx="678488" cy="500204"/>
            <a:chOff x="4577890" y="3444380"/>
            <a:chExt cx="678488" cy="500204"/>
          </a:xfrm>
        </p:grpSpPr>
        <p:pic>
          <p:nvPicPr>
            <p:cNvPr id="226" name="Picture 225" descr="Background pattern&#10;&#10;Description automatically generated">
              <a:extLst>
                <a:ext uri="{FF2B5EF4-FFF2-40B4-BE49-F238E27FC236}">
                  <a16:creationId xmlns:a16="http://schemas.microsoft.com/office/drawing/2014/main" id="{5300F6BD-1CA5-425B-9CFC-C45A61ADE606}"/>
                </a:ext>
              </a:extLst>
            </p:cNvPr>
            <p:cNvPicPr>
              <a:picLocks/>
            </p:cNvPicPr>
            <p:nvPr/>
          </p:nvPicPr>
          <p:blipFill>
            <a:blip r:embed="rId17">
              <a:extLst>
                <a:ext uri="{28A0092B-C50C-407E-A947-70E740481C1C}">
                  <a14:useLocalDpi xmlns:a14="http://schemas.microsoft.com/office/drawing/2010/main" val="0"/>
                </a:ext>
              </a:extLst>
            </a:blip>
            <a:stretch>
              <a:fillRect/>
            </a:stretch>
          </p:blipFill>
          <p:spPr>
            <a:xfrm>
              <a:off x="4749080" y="3444380"/>
              <a:ext cx="365760" cy="365760"/>
            </a:xfrm>
            <a:prstGeom prst="rect">
              <a:avLst/>
            </a:prstGeom>
          </p:spPr>
        </p:pic>
        <p:sp>
          <p:nvSpPr>
            <p:cNvPr id="227" name="TextBox 226">
              <a:extLst>
                <a:ext uri="{FF2B5EF4-FFF2-40B4-BE49-F238E27FC236}">
                  <a16:creationId xmlns:a16="http://schemas.microsoft.com/office/drawing/2014/main" id="{CA79D7ED-FE82-4EE3-8C59-E7C4FE6304DF}"/>
                </a:ext>
              </a:extLst>
            </p:cNvPr>
            <p:cNvSpPr txBox="1"/>
            <p:nvPr/>
          </p:nvSpPr>
          <p:spPr>
            <a:xfrm>
              <a:off x="4577890" y="3775307"/>
              <a:ext cx="678488" cy="169277"/>
            </a:xfrm>
            <a:prstGeom prst="rect">
              <a:avLst/>
            </a:prstGeom>
            <a:noFill/>
          </p:spPr>
          <p:txBody>
            <a:bodyPr wrap="square" rtlCol="0">
              <a:spAutoFit/>
            </a:bodyPr>
            <a:lstStyle/>
            <a:p>
              <a:pPr algn="ctr"/>
              <a:r>
                <a:rPr lang="en-US" sz="500">
                  <a:solidFill>
                    <a:schemeClr val="tx1"/>
                  </a:solidFill>
                </a:rPr>
                <a:t>CS15: Basalt</a:t>
              </a:r>
            </a:p>
          </p:txBody>
        </p:sp>
      </p:grpSp>
      <p:grpSp>
        <p:nvGrpSpPr>
          <p:cNvPr id="228" name="Group 227">
            <a:extLst>
              <a:ext uri="{FF2B5EF4-FFF2-40B4-BE49-F238E27FC236}">
                <a16:creationId xmlns:a16="http://schemas.microsoft.com/office/drawing/2014/main" id="{0653615C-FF5A-494B-ACB1-B189E44CBA96}"/>
              </a:ext>
            </a:extLst>
          </p:cNvPr>
          <p:cNvGrpSpPr/>
          <p:nvPr/>
        </p:nvGrpSpPr>
        <p:grpSpPr>
          <a:xfrm>
            <a:off x="4571512" y="4032691"/>
            <a:ext cx="678488" cy="500204"/>
            <a:chOff x="5124263" y="3444380"/>
            <a:chExt cx="678488" cy="500204"/>
          </a:xfrm>
        </p:grpSpPr>
        <p:pic>
          <p:nvPicPr>
            <p:cNvPr id="229" name="Picture 228" descr="A picture containing loudspeaker, tiled&#10;&#10;Description automatically generated">
              <a:extLst>
                <a:ext uri="{FF2B5EF4-FFF2-40B4-BE49-F238E27FC236}">
                  <a16:creationId xmlns:a16="http://schemas.microsoft.com/office/drawing/2014/main" id="{479E0B7E-4814-4BE7-A75E-4107555B1924}"/>
                </a:ext>
              </a:extLst>
            </p:cNvPr>
            <p:cNvPicPr>
              <a:picLocks/>
            </p:cNvPicPr>
            <p:nvPr/>
          </p:nvPicPr>
          <p:blipFill>
            <a:blip r:embed="rId18">
              <a:extLst>
                <a:ext uri="{28A0092B-C50C-407E-A947-70E740481C1C}">
                  <a14:useLocalDpi xmlns:a14="http://schemas.microsoft.com/office/drawing/2010/main" val="0"/>
                </a:ext>
              </a:extLst>
            </a:blip>
            <a:stretch>
              <a:fillRect/>
            </a:stretch>
          </p:blipFill>
          <p:spPr>
            <a:xfrm>
              <a:off x="5285187" y="3444380"/>
              <a:ext cx="365760" cy="365760"/>
            </a:xfrm>
            <a:prstGeom prst="rect">
              <a:avLst/>
            </a:prstGeom>
          </p:spPr>
        </p:pic>
        <p:sp>
          <p:nvSpPr>
            <p:cNvPr id="231" name="TextBox 230">
              <a:extLst>
                <a:ext uri="{FF2B5EF4-FFF2-40B4-BE49-F238E27FC236}">
                  <a16:creationId xmlns:a16="http://schemas.microsoft.com/office/drawing/2014/main" id="{980C784F-2CDB-4BB6-8F69-5E2A0B51F684}"/>
                </a:ext>
              </a:extLst>
            </p:cNvPr>
            <p:cNvSpPr txBox="1"/>
            <p:nvPr/>
          </p:nvSpPr>
          <p:spPr>
            <a:xfrm>
              <a:off x="5124263" y="3775307"/>
              <a:ext cx="678488" cy="169277"/>
            </a:xfrm>
            <a:prstGeom prst="rect">
              <a:avLst/>
            </a:prstGeom>
            <a:noFill/>
          </p:spPr>
          <p:txBody>
            <a:bodyPr wrap="square" rtlCol="0">
              <a:spAutoFit/>
            </a:bodyPr>
            <a:lstStyle/>
            <a:p>
              <a:pPr algn="ctr">
                <a:lnSpc>
                  <a:spcPct val="100000"/>
                </a:lnSpc>
              </a:pPr>
              <a:r>
                <a:rPr lang="en-US" sz="500">
                  <a:solidFill>
                    <a:schemeClr val="tx1"/>
                  </a:solidFill>
                </a:rPr>
                <a:t>CS10: Otter</a:t>
              </a:r>
            </a:p>
          </p:txBody>
        </p:sp>
      </p:grpSp>
      <p:grpSp>
        <p:nvGrpSpPr>
          <p:cNvPr id="242" name="Group 241">
            <a:extLst>
              <a:ext uri="{FF2B5EF4-FFF2-40B4-BE49-F238E27FC236}">
                <a16:creationId xmlns:a16="http://schemas.microsoft.com/office/drawing/2014/main" id="{A5E84759-8C08-4047-852A-6E696E4A661E}"/>
              </a:ext>
            </a:extLst>
          </p:cNvPr>
          <p:cNvGrpSpPr/>
          <p:nvPr/>
        </p:nvGrpSpPr>
        <p:grpSpPr>
          <a:xfrm>
            <a:off x="5104472" y="4032691"/>
            <a:ext cx="678488" cy="577148"/>
            <a:chOff x="5657223" y="3444380"/>
            <a:chExt cx="678488" cy="577148"/>
          </a:xfrm>
        </p:grpSpPr>
        <p:pic>
          <p:nvPicPr>
            <p:cNvPr id="244" name="Picture 243" descr="Background pattern&#10;&#10;Description automatically generated">
              <a:extLst>
                <a:ext uri="{FF2B5EF4-FFF2-40B4-BE49-F238E27FC236}">
                  <a16:creationId xmlns:a16="http://schemas.microsoft.com/office/drawing/2014/main" id="{9CF57208-F420-4F83-B461-05F789023316}"/>
                </a:ext>
              </a:extLst>
            </p:cNvPr>
            <p:cNvPicPr>
              <a:picLocks/>
            </p:cNvPicPr>
            <p:nvPr/>
          </p:nvPicPr>
          <p:blipFill>
            <a:blip r:embed="rId19">
              <a:extLst>
                <a:ext uri="{28A0092B-C50C-407E-A947-70E740481C1C}">
                  <a14:useLocalDpi xmlns:a14="http://schemas.microsoft.com/office/drawing/2010/main" val="0"/>
                </a:ext>
              </a:extLst>
            </a:blip>
            <a:stretch>
              <a:fillRect/>
            </a:stretch>
          </p:blipFill>
          <p:spPr>
            <a:xfrm>
              <a:off x="5821295" y="3444380"/>
              <a:ext cx="365760" cy="365760"/>
            </a:xfrm>
            <a:prstGeom prst="rect">
              <a:avLst/>
            </a:prstGeom>
          </p:spPr>
        </p:pic>
        <p:sp>
          <p:nvSpPr>
            <p:cNvPr id="249" name="TextBox 248">
              <a:extLst>
                <a:ext uri="{FF2B5EF4-FFF2-40B4-BE49-F238E27FC236}">
                  <a16:creationId xmlns:a16="http://schemas.microsoft.com/office/drawing/2014/main" id="{DE05453A-BDA6-4E95-AA23-7E0E3CF8B330}"/>
                </a:ext>
              </a:extLst>
            </p:cNvPr>
            <p:cNvSpPr txBox="1"/>
            <p:nvPr/>
          </p:nvSpPr>
          <p:spPr>
            <a:xfrm>
              <a:off x="5657223" y="3775307"/>
              <a:ext cx="678488" cy="246221"/>
            </a:xfrm>
            <a:prstGeom prst="rect">
              <a:avLst/>
            </a:prstGeom>
            <a:noFill/>
          </p:spPr>
          <p:txBody>
            <a:bodyPr wrap="square" rtlCol="0">
              <a:spAutoFit/>
            </a:bodyPr>
            <a:lstStyle/>
            <a:p>
              <a:pPr algn="ctr">
                <a:lnSpc>
                  <a:spcPct val="100000"/>
                </a:lnSpc>
                <a:spcBef>
                  <a:spcPts val="0"/>
                </a:spcBef>
              </a:pPr>
              <a:r>
                <a:rPr lang="en-US" sz="500" dirty="0">
                  <a:solidFill>
                    <a:schemeClr val="tx1"/>
                  </a:solidFill>
                </a:rPr>
                <a:t>CC16: Slate </a:t>
              </a:r>
            </a:p>
            <a:p>
              <a:pPr algn="ctr">
                <a:lnSpc>
                  <a:spcPct val="100000"/>
                </a:lnSpc>
                <a:spcBef>
                  <a:spcPts val="0"/>
                </a:spcBef>
              </a:pPr>
              <a:r>
                <a:rPr lang="en-US" sz="500" dirty="0">
                  <a:solidFill>
                    <a:schemeClr val="tx1"/>
                  </a:solidFill>
                </a:rPr>
                <a:t>Black</a:t>
              </a:r>
            </a:p>
          </p:txBody>
        </p:sp>
      </p:grpSp>
      <p:grpSp>
        <p:nvGrpSpPr>
          <p:cNvPr id="250" name="Group 249">
            <a:extLst>
              <a:ext uri="{FF2B5EF4-FFF2-40B4-BE49-F238E27FC236}">
                <a16:creationId xmlns:a16="http://schemas.microsoft.com/office/drawing/2014/main" id="{EDDD8AB0-E47A-4FEA-B02C-C3A891469701}"/>
              </a:ext>
            </a:extLst>
          </p:cNvPr>
          <p:cNvGrpSpPr/>
          <p:nvPr/>
        </p:nvGrpSpPr>
        <p:grpSpPr>
          <a:xfrm>
            <a:off x="3532615" y="3344969"/>
            <a:ext cx="602423" cy="504206"/>
            <a:chOff x="4089426" y="2541459"/>
            <a:chExt cx="602423" cy="504206"/>
          </a:xfrm>
        </p:grpSpPr>
        <p:pic>
          <p:nvPicPr>
            <p:cNvPr id="251" name="Picture 250">
              <a:extLst>
                <a:ext uri="{FF2B5EF4-FFF2-40B4-BE49-F238E27FC236}">
                  <a16:creationId xmlns:a16="http://schemas.microsoft.com/office/drawing/2014/main" id="{1B648A6F-E6D0-4380-A939-052C6BBF6206}"/>
                </a:ext>
              </a:extLst>
            </p:cNvPr>
            <p:cNvPicPr>
              <a:picLocks/>
            </p:cNvPicPr>
            <p:nvPr/>
          </p:nvPicPr>
          <p:blipFill>
            <a:blip r:embed="rId20" cstate="hqprint">
              <a:extLst>
                <a:ext uri="{28A0092B-C50C-407E-A947-70E740481C1C}">
                  <a14:useLocalDpi xmlns:a14="http://schemas.microsoft.com/office/drawing/2010/main"/>
                </a:ext>
              </a:extLst>
            </a:blip>
            <a:srcRect/>
            <a:stretch>
              <a:fillRect/>
            </a:stretch>
          </p:blipFill>
          <p:spPr>
            <a:xfrm>
              <a:off x="4216351" y="2541459"/>
              <a:ext cx="365760" cy="365760"/>
            </a:xfrm>
            <a:prstGeom prst="rect">
              <a:avLst/>
            </a:prstGeom>
          </p:spPr>
        </p:pic>
        <p:sp>
          <p:nvSpPr>
            <p:cNvPr id="252" name="TextBox 251">
              <a:extLst>
                <a:ext uri="{FF2B5EF4-FFF2-40B4-BE49-F238E27FC236}">
                  <a16:creationId xmlns:a16="http://schemas.microsoft.com/office/drawing/2014/main" id="{BA993B10-FD3E-4653-823E-43858F0C4BBF}"/>
                </a:ext>
              </a:extLst>
            </p:cNvPr>
            <p:cNvSpPr txBox="1"/>
            <p:nvPr/>
          </p:nvSpPr>
          <p:spPr>
            <a:xfrm>
              <a:off x="4089426" y="2876388"/>
              <a:ext cx="602423" cy="169277"/>
            </a:xfrm>
            <a:prstGeom prst="rect">
              <a:avLst/>
            </a:prstGeom>
            <a:noFill/>
          </p:spPr>
          <p:txBody>
            <a:bodyPr wrap="square" rtlCol="0">
              <a:spAutoFit/>
            </a:bodyPr>
            <a:lstStyle/>
            <a:p>
              <a:pPr algn="ctr"/>
              <a:r>
                <a:rPr lang="en-US" sz="500">
                  <a:solidFill>
                    <a:schemeClr val="tx1"/>
                  </a:solidFill>
                </a:rPr>
                <a:t>5S24: Nickel</a:t>
              </a:r>
            </a:p>
          </p:txBody>
        </p:sp>
      </p:grpSp>
      <p:grpSp>
        <p:nvGrpSpPr>
          <p:cNvPr id="253" name="Group 252">
            <a:extLst>
              <a:ext uri="{FF2B5EF4-FFF2-40B4-BE49-F238E27FC236}">
                <a16:creationId xmlns:a16="http://schemas.microsoft.com/office/drawing/2014/main" id="{AF091E73-74D1-4BAA-A002-2D7C1400F470}"/>
              </a:ext>
            </a:extLst>
          </p:cNvPr>
          <p:cNvGrpSpPr/>
          <p:nvPr/>
        </p:nvGrpSpPr>
        <p:grpSpPr>
          <a:xfrm>
            <a:off x="4073325" y="3344969"/>
            <a:ext cx="602423" cy="512207"/>
            <a:chOff x="4630136" y="2541459"/>
            <a:chExt cx="602423" cy="512207"/>
          </a:xfrm>
        </p:grpSpPr>
        <p:pic>
          <p:nvPicPr>
            <p:cNvPr id="254" name="Picture 253">
              <a:extLst>
                <a:ext uri="{FF2B5EF4-FFF2-40B4-BE49-F238E27FC236}">
                  <a16:creationId xmlns:a16="http://schemas.microsoft.com/office/drawing/2014/main" id="{22B7CD66-1288-4AEB-A299-5C8C556F8D6D}"/>
                </a:ext>
              </a:extLst>
            </p:cNvPr>
            <p:cNvPicPr>
              <a:picLocks/>
            </p:cNvPicPr>
            <p:nvPr/>
          </p:nvPicPr>
          <p:blipFill>
            <a:blip r:embed="rId21" cstate="hqprint">
              <a:extLst>
                <a:ext uri="{28A0092B-C50C-407E-A947-70E740481C1C}">
                  <a14:useLocalDpi xmlns:a14="http://schemas.microsoft.com/office/drawing/2010/main"/>
                </a:ext>
              </a:extLst>
            </a:blip>
            <a:srcRect/>
            <a:stretch>
              <a:fillRect/>
            </a:stretch>
          </p:blipFill>
          <p:spPr>
            <a:xfrm>
              <a:off x="4751257" y="2541459"/>
              <a:ext cx="365760" cy="365760"/>
            </a:xfrm>
            <a:prstGeom prst="rect">
              <a:avLst/>
            </a:prstGeom>
          </p:spPr>
        </p:pic>
        <p:sp>
          <p:nvSpPr>
            <p:cNvPr id="255" name="TextBox 254">
              <a:extLst>
                <a:ext uri="{FF2B5EF4-FFF2-40B4-BE49-F238E27FC236}">
                  <a16:creationId xmlns:a16="http://schemas.microsoft.com/office/drawing/2014/main" id="{CDD80416-1878-4966-B7A1-22A6300C783F}"/>
                </a:ext>
              </a:extLst>
            </p:cNvPr>
            <p:cNvSpPr txBox="1"/>
            <p:nvPr/>
          </p:nvSpPr>
          <p:spPr>
            <a:xfrm>
              <a:off x="4630136" y="2884389"/>
              <a:ext cx="602423" cy="169277"/>
            </a:xfrm>
            <a:prstGeom prst="rect">
              <a:avLst/>
            </a:prstGeom>
            <a:noFill/>
          </p:spPr>
          <p:txBody>
            <a:bodyPr wrap="square" rtlCol="0">
              <a:spAutoFit/>
            </a:bodyPr>
            <a:lstStyle/>
            <a:p>
              <a:pPr algn="ctr"/>
              <a:r>
                <a:rPr lang="en-US" sz="500">
                  <a:solidFill>
                    <a:schemeClr val="tx1"/>
                  </a:solidFill>
                </a:rPr>
                <a:t>5S15: Coconut</a:t>
              </a:r>
            </a:p>
          </p:txBody>
        </p:sp>
      </p:grpSp>
      <p:grpSp>
        <p:nvGrpSpPr>
          <p:cNvPr id="256" name="Group 255">
            <a:extLst>
              <a:ext uri="{FF2B5EF4-FFF2-40B4-BE49-F238E27FC236}">
                <a16:creationId xmlns:a16="http://schemas.microsoft.com/office/drawing/2014/main" id="{E971381E-F4FE-4059-96DC-E804944593D2}"/>
              </a:ext>
            </a:extLst>
          </p:cNvPr>
          <p:cNvGrpSpPr/>
          <p:nvPr/>
        </p:nvGrpSpPr>
        <p:grpSpPr>
          <a:xfrm>
            <a:off x="4606632" y="3344969"/>
            <a:ext cx="602423" cy="499137"/>
            <a:chOff x="5163443" y="2541459"/>
            <a:chExt cx="602423" cy="499137"/>
          </a:xfrm>
        </p:grpSpPr>
        <p:pic>
          <p:nvPicPr>
            <p:cNvPr id="257" name="Picture 256">
              <a:extLst>
                <a:ext uri="{FF2B5EF4-FFF2-40B4-BE49-F238E27FC236}">
                  <a16:creationId xmlns:a16="http://schemas.microsoft.com/office/drawing/2014/main" id="{5C42526F-D361-44FD-9C94-F932A7B77973}"/>
                </a:ext>
              </a:extLst>
            </p:cNvPr>
            <p:cNvPicPr>
              <a:picLocks/>
            </p:cNvPicPr>
            <p:nvPr/>
          </p:nvPicPr>
          <p:blipFill>
            <a:blip r:embed="rId22" cstate="hqprint">
              <a:extLst>
                <a:ext uri="{28A0092B-C50C-407E-A947-70E740481C1C}">
                  <a14:useLocalDpi xmlns:a14="http://schemas.microsoft.com/office/drawing/2010/main"/>
                </a:ext>
              </a:extLst>
            </a:blip>
            <a:srcRect/>
            <a:stretch>
              <a:fillRect/>
            </a:stretch>
          </p:blipFill>
          <p:spPr>
            <a:xfrm>
              <a:off x="5286163" y="2541459"/>
              <a:ext cx="365760" cy="365760"/>
            </a:xfrm>
            <a:prstGeom prst="rect">
              <a:avLst/>
            </a:prstGeom>
          </p:spPr>
        </p:pic>
        <p:sp>
          <p:nvSpPr>
            <p:cNvPr id="258" name="TextBox 257">
              <a:extLst>
                <a:ext uri="{FF2B5EF4-FFF2-40B4-BE49-F238E27FC236}">
                  <a16:creationId xmlns:a16="http://schemas.microsoft.com/office/drawing/2014/main" id="{5F3B8CCE-07C3-45FA-A70E-3610D861F85C}"/>
                </a:ext>
              </a:extLst>
            </p:cNvPr>
            <p:cNvSpPr txBox="1"/>
            <p:nvPr/>
          </p:nvSpPr>
          <p:spPr>
            <a:xfrm>
              <a:off x="5163443" y="2871319"/>
              <a:ext cx="602423" cy="169277"/>
            </a:xfrm>
            <a:prstGeom prst="rect">
              <a:avLst/>
            </a:prstGeom>
            <a:noFill/>
          </p:spPr>
          <p:txBody>
            <a:bodyPr wrap="square" rtlCol="0">
              <a:spAutoFit/>
            </a:bodyPr>
            <a:lstStyle/>
            <a:p>
              <a:pPr algn="ctr">
                <a:lnSpc>
                  <a:spcPct val="100000"/>
                </a:lnSpc>
              </a:pPr>
              <a:r>
                <a:rPr lang="en-US" sz="500">
                  <a:solidFill>
                    <a:schemeClr val="tx1"/>
                  </a:solidFill>
                </a:rPr>
                <a:t>5S27: Malt</a:t>
              </a:r>
            </a:p>
          </p:txBody>
        </p:sp>
      </p:grpSp>
      <p:grpSp>
        <p:nvGrpSpPr>
          <p:cNvPr id="259" name="Group 258">
            <a:extLst>
              <a:ext uri="{FF2B5EF4-FFF2-40B4-BE49-F238E27FC236}">
                <a16:creationId xmlns:a16="http://schemas.microsoft.com/office/drawing/2014/main" id="{6DE8C4C8-5C2F-4C32-8F08-E06D266D77FA}"/>
              </a:ext>
            </a:extLst>
          </p:cNvPr>
          <p:cNvGrpSpPr/>
          <p:nvPr/>
        </p:nvGrpSpPr>
        <p:grpSpPr>
          <a:xfrm>
            <a:off x="5146390" y="3344969"/>
            <a:ext cx="602423" cy="575062"/>
            <a:chOff x="5703201" y="2541459"/>
            <a:chExt cx="602423" cy="575062"/>
          </a:xfrm>
        </p:grpSpPr>
        <p:pic>
          <p:nvPicPr>
            <p:cNvPr id="260" name="Picture 259">
              <a:extLst>
                <a:ext uri="{FF2B5EF4-FFF2-40B4-BE49-F238E27FC236}">
                  <a16:creationId xmlns:a16="http://schemas.microsoft.com/office/drawing/2014/main" id="{30541B5C-0873-4FC5-89DC-D5A03A4C146D}"/>
                </a:ext>
              </a:extLst>
            </p:cNvPr>
            <p:cNvPicPr>
              <a:picLocks/>
            </p:cNvPicPr>
            <p:nvPr/>
          </p:nvPicPr>
          <p:blipFill>
            <a:blip r:embed="rId23" cstate="hqprint">
              <a:extLst>
                <a:ext uri="{28A0092B-C50C-407E-A947-70E740481C1C}">
                  <a14:useLocalDpi xmlns:a14="http://schemas.microsoft.com/office/drawing/2010/main"/>
                </a:ext>
              </a:extLst>
            </a:blip>
            <a:srcRect/>
            <a:stretch>
              <a:fillRect/>
            </a:stretch>
          </p:blipFill>
          <p:spPr>
            <a:xfrm>
              <a:off x="5821069" y="2541459"/>
              <a:ext cx="365760" cy="365760"/>
            </a:xfrm>
            <a:prstGeom prst="rect">
              <a:avLst/>
            </a:prstGeom>
          </p:spPr>
        </p:pic>
        <p:sp>
          <p:nvSpPr>
            <p:cNvPr id="261" name="TextBox 260">
              <a:extLst>
                <a:ext uri="{FF2B5EF4-FFF2-40B4-BE49-F238E27FC236}">
                  <a16:creationId xmlns:a16="http://schemas.microsoft.com/office/drawing/2014/main" id="{A14BAFF8-5735-46D0-89B3-020D1D081EC4}"/>
                </a:ext>
              </a:extLst>
            </p:cNvPr>
            <p:cNvSpPr txBox="1"/>
            <p:nvPr/>
          </p:nvSpPr>
          <p:spPr>
            <a:xfrm>
              <a:off x="5703201" y="2870300"/>
              <a:ext cx="602423" cy="246221"/>
            </a:xfrm>
            <a:prstGeom prst="rect">
              <a:avLst/>
            </a:prstGeom>
            <a:noFill/>
          </p:spPr>
          <p:txBody>
            <a:bodyPr wrap="square" rtlCol="0">
              <a:spAutoFit/>
            </a:bodyPr>
            <a:lstStyle/>
            <a:p>
              <a:pPr algn="ctr"/>
              <a:r>
                <a:rPr lang="en-US" sz="500">
                  <a:solidFill>
                    <a:schemeClr val="tx1"/>
                  </a:solidFill>
                </a:rPr>
                <a:t>5S96: Quicksilver</a:t>
              </a:r>
            </a:p>
          </p:txBody>
        </p:sp>
      </p:grpSp>
      <p:grpSp>
        <p:nvGrpSpPr>
          <p:cNvPr id="262" name="Group 261">
            <a:extLst>
              <a:ext uri="{FF2B5EF4-FFF2-40B4-BE49-F238E27FC236}">
                <a16:creationId xmlns:a16="http://schemas.microsoft.com/office/drawing/2014/main" id="{E374DF8F-9D84-4682-BDEC-86B6425BF27F}"/>
              </a:ext>
            </a:extLst>
          </p:cNvPr>
          <p:cNvGrpSpPr/>
          <p:nvPr/>
        </p:nvGrpSpPr>
        <p:grpSpPr>
          <a:xfrm>
            <a:off x="5656917" y="3344969"/>
            <a:ext cx="654293" cy="505607"/>
            <a:chOff x="6213728" y="2541459"/>
            <a:chExt cx="654293" cy="505607"/>
          </a:xfrm>
        </p:grpSpPr>
        <p:pic>
          <p:nvPicPr>
            <p:cNvPr id="263" name="Picture 262">
              <a:extLst>
                <a:ext uri="{FF2B5EF4-FFF2-40B4-BE49-F238E27FC236}">
                  <a16:creationId xmlns:a16="http://schemas.microsoft.com/office/drawing/2014/main" id="{40874C1B-2780-4DCB-9EB9-F198BF6AA1DA}"/>
                </a:ext>
              </a:extLst>
            </p:cNvPr>
            <p:cNvPicPr>
              <a:picLocks/>
            </p:cNvPicPr>
            <p:nvPr/>
          </p:nvPicPr>
          <p:blipFill>
            <a:blip r:embed="rId24" cstate="hqprint">
              <a:extLst>
                <a:ext uri="{28A0092B-C50C-407E-A947-70E740481C1C}">
                  <a14:useLocalDpi xmlns:a14="http://schemas.microsoft.com/office/drawing/2010/main"/>
                </a:ext>
              </a:extLst>
            </a:blip>
            <a:srcRect/>
            <a:stretch>
              <a:fillRect/>
            </a:stretch>
          </p:blipFill>
          <p:spPr>
            <a:xfrm>
              <a:off x="6355975" y="2541459"/>
              <a:ext cx="365760" cy="365760"/>
            </a:xfrm>
            <a:prstGeom prst="rect">
              <a:avLst/>
            </a:prstGeom>
          </p:spPr>
        </p:pic>
        <p:sp>
          <p:nvSpPr>
            <p:cNvPr id="264" name="TextBox 263">
              <a:extLst>
                <a:ext uri="{FF2B5EF4-FFF2-40B4-BE49-F238E27FC236}">
                  <a16:creationId xmlns:a16="http://schemas.microsoft.com/office/drawing/2014/main" id="{1A096CC8-D9F7-4DE9-9197-3F26A0B7D3E7}"/>
                </a:ext>
              </a:extLst>
            </p:cNvPr>
            <p:cNvSpPr txBox="1"/>
            <p:nvPr/>
          </p:nvSpPr>
          <p:spPr>
            <a:xfrm>
              <a:off x="6213728" y="2877789"/>
              <a:ext cx="654293" cy="169277"/>
            </a:xfrm>
            <a:prstGeom prst="rect">
              <a:avLst/>
            </a:prstGeom>
            <a:noFill/>
          </p:spPr>
          <p:txBody>
            <a:bodyPr wrap="square" rtlCol="0">
              <a:spAutoFit/>
            </a:bodyPr>
            <a:lstStyle/>
            <a:p>
              <a:pPr algn="ctr">
                <a:lnSpc>
                  <a:spcPct val="100000"/>
                </a:lnSpc>
              </a:pPr>
              <a:r>
                <a:rPr lang="en-US" sz="500" dirty="0">
                  <a:solidFill>
                    <a:schemeClr val="tx1"/>
                  </a:solidFill>
                </a:rPr>
                <a:t>5S28: Root Beer</a:t>
              </a:r>
            </a:p>
          </p:txBody>
        </p:sp>
      </p:grpSp>
      <p:grpSp>
        <p:nvGrpSpPr>
          <p:cNvPr id="265" name="Group 264">
            <a:extLst>
              <a:ext uri="{FF2B5EF4-FFF2-40B4-BE49-F238E27FC236}">
                <a16:creationId xmlns:a16="http://schemas.microsoft.com/office/drawing/2014/main" id="{A2BF02E8-D265-453E-A0A1-A36E517ECC99}"/>
              </a:ext>
            </a:extLst>
          </p:cNvPr>
          <p:cNvGrpSpPr/>
          <p:nvPr/>
        </p:nvGrpSpPr>
        <p:grpSpPr>
          <a:xfrm>
            <a:off x="6189383" y="3344969"/>
            <a:ext cx="654293" cy="508185"/>
            <a:chOff x="6746194" y="2541459"/>
            <a:chExt cx="654293" cy="508185"/>
          </a:xfrm>
        </p:grpSpPr>
        <p:pic>
          <p:nvPicPr>
            <p:cNvPr id="266" name="Picture 265">
              <a:extLst>
                <a:ext uri="{FF2B5EF4-FFF2-40B4-BE49-F238E27FC236}">
                  <a16:creationId xmlns:a16="http://schemas.microsoft.com/office/drawing/2014/main" id="{597E3581-8EC6-4524-BA9E-2B39D30690EF}"/>
                </a:ext>
              </a:extLst>
            </p:cNvPr>
            <p:cNvPicPr>
              <a:picLocks/>
            </p:cNvPicPr>
            <p:nvPr/>
          </p:nvPicPr>
          <p:blipFill>
            <a:blip r:embed="rId25" cstate="hqprint">
              <a:extLst>
                <a:ext uri="{28A0092B-C50C-407E-A947-70E740481C1C}">
                  <a14:useLocalDpi xmlns:a14="http://schemas.microsoft.com/office/drawing/2010/main"/>
                </a:ext>
              </a:extLst>
            </a:blip>
            <a:srcRect/>
            <a:stretch>
              <a:fillRect/>
            </a:stretch>
          </p:blipFill>
          <p:spPr>
            <a:xfrm>
              <a:off x="6890881" y="2541459"/>
              <a:ext cx="365760" cy="365760"/>
            </a:xfrm>
            <a:prstGeom prst="rect">
              <a:avLst/>
            </a:prstGeom>
          </p:spPr>
        </p:pic>
        <p:sp>
          <p:nvSpPr>
            <p:cNvPr id="267" name="TextBox 266">
              <a:extLst>
                <a:ext uri="{FF2B5EF4-FFF2-40B4-BE49-F238E27FC236}">
                  <a16:creationId xmlns:a16="http://schemas.microsoft.com/office/drawing/2014/main" id="{A0AB3BE8-9180-436F-A948-86B75A92C1EA}"/>
                </a:ext>
              </a:extLst>
            </p:cNvPr>
            <p:cNvSpPr txBox="1"/>
            <p:nvPr/>
          </p:nvSpPr>
          <p:spPr>
            <a:xfrm>
              <a:off x="6746194" y="2880367"/>
              <a:ext cx="654293" cy="169277"/>
            </a:xfrm>
            <a:prstGeom prst="rect">
              <a:avLst/>
            </a:prstGeom>
            <a:noFill/>
          </p:spPr>
          <p:txBody>
            <a:bodyPr wrap="square" rtlCol="0">
              <a:spAutoFit/>
            </a:bodyPr>
            <a:lstStyle/>
            <a:p>
              <a:pPr algn="ctr"/>
              <a:r>
                <a:rPr lang="en-US" sz="500">
                  <a:solidFill>
                    <a:schemeClr val="tx1"/>
                  </a:solidFill>
                </a:rPr>
                <a:t>5S25: Graphite</a:t>
              </a:r>
            </a:p>
          </p:txBody>
        </p:sp>
      </p:grpSp>
      <p:grpSp>
        <p:nvGrpSpPr>
          <p:cNvPr id="268" name="Group 267">
            <a:extLst>
              <a:ext uri="{FF2B5EF4-FFF2-40B4-BE49-F238E27FC236}">
                <a16:creationId xmlns:a16="http://schemas.microsoft.com/office/drawing/2014/main" id="{048D3F48-9CBE-4533-B857-F5F020D5A05E}"/>
              </a:ext>
            </a:extLst>
          </p:cNvPr>
          <p:cNvGrpSpPr/>
          <p:nvPr/>
        </p:nvGrpSpPr>
        <p:grpSpPr>
          <a:xfrm>
            <a:off x="6721184" y="3344969"/>
            <a:ext cx="654293" cy="512192"/>
            <a:chOff x="7277995" y="2541459"/>
            <a:chExt cx="654293" cy="512192"/>
          </a:xfrm>
        </p:grpSpPr>
        <p:pic>
          <p:nvPicPr>
            <p:cNvPr id="269" name="Picture 268">
              <a:extLst>
                <a:ext uri="{FF2B5EF4-FFF2-40B4-BE49-F238E27FC236}">
                  <a16:creationId xmlns:a16="http://schemas.microsoft.com/office/drawing/2014/main" id="{B7D68E9F-FACF-4564-B867-E296CE0260CB}"/>
                </a:ext>
              </a:extLst>
            </p:cNvPr>
            <p:cNvPicPr>
              <a:picLocks/>
            </p:cNvPicPr>
            <p:nvPr/>
          </p:nvPicPr>
          <p:blipFill>
            <a:blip r:embed="rId26" cstate="hqprint">
              <a:extLst>
                <a:ext uri="{28A0092B-C50C-407E-A947-70E740481C1C}">
                  <a14:useLocalDpi xmlns:a14="http://schemas.microsoft.com/office/drawing/2010/main"/>
                </a:ext>
              </a:extLst>
            </a:blip>
            <a:srcRect/>
            <a:stretch>
              <a:fillRect/>
            </a:stretch>
          </p:blipFill>
          <p:spPr>
            <a:xfrm>
              <a:off x="7425785" y="2541459"/>
              <a:ext cx="365760" cy="365760"/>
            </a:xfrm>
            <a:prstGeom prst="rect">
              <a:avLst/>
            </a:prstGeom>
          </p:spPr>
        </p:pic>
        <p:sp>
          <p:nvSpPr>
            <p:cNvPr id="270" name="TextBox 269">
              <a:extLst>
                <a:ext uri="{FF2B5EF4-FFF2-40B4-BE49-F238E27FC236}">
                  <a16:creationId xmlns:a16="http://schemas.microsoft.com/office/drawing/2014/main" id="{C070FB03-133D-4871-83CE-9FC54161C109}"/>
                </a:ext>
              </a:extLst>
            </p:cNvPr>
            <p:cNvSpPr txBox="1"/>
            <p:nvPr/>
          </p:nvSpPr>
          <p:spPr>
            <a:xfrm>
              <a:off x="7277995" y="2884374"/>
              <a:ext cx="654293" cy="169277"/>
            </a:xfrm>
            <a:prstGeom prst="rect">
              <a:avLst/>
            </a:prstGeom>
            <a:noFill/>
          </p:spPr>
          <p:txBody>
            <a:bodyPr wrap="square" rtlCol="0">
              <a:spAutoFit/>
            </a:bodyPr>
            <a:lstStyle/>
            <a:p>
              <a:pPr algn="ctr"/>
              <a:r>
                <a:rPr lang="en-US" sz="500">
                  <a:solidFill>
                    <a:schemeClr val="tx1"/>
                  </a:solidFill>
                </a:rPr>
                <a:t>5S26: Licorice</a:t>
              </a:r>
            </a:p>
          </p:txBody>
        </p:sp>
      </p:grpSp>
      <p:grpSp>
        <p:nvGrpSpPr>
          <p:cNvPr id="271" name="Group 270">
            <a:extLst>
              <a:ext uri="{FF2B5EF4-FFF2-40B4-BE49-F238E27FC236}">
                <a16:creationId xmlns:a16="http://schemas.microsoft.com/office/drawing/2014/main" id="{E645EE42-A1F1-485E-90D1-FF28CDB9D560}"/>
              </a:ext>
            </a:extLst>
          </p:cNvPr>
          <p:cNvGrpSpPr/>
          <p:nvPr/>
        </p:nvGrpSpPr>
        <p:grpSpPr>
          <a:xfrm>
            <a:off x="5692083" y="2650177"/>
            <a:ext cx="602423" cy="501145"/>
            <a:chOff x="6250153" y="1773844"/>
            <a:chExt cx="602423" cy="501145"/>
          </a:xfrm>
        </p:grpSpPr>
        <p:pic>
          <p:nvPicPr>
            <p:cNvPr id="286" name="Picture 285" descr="Black">
              <a:extLst>
                <a:ext uri="{FF2B5EF4-FFF2-40B4-BE49-F238E27FC236}">
                  <a16:creationId xmlns:a16="http://schemas.microsoft.com/office/drawing/2014/main" id="{AB0DAA08-9A9A-4E12-94A5-D3147A123929}"/>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372354" y="177384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87" name="TextBox 286">
              <a:extLst>
                <a:ext uri="{FF2B5EF4-FFF2-40B4-BE49-F238E27FC236}">
                  <a16:creationId xmlns:a16="http://schemas.microsoft.com/office/drawing/2014/main" id="{777A2144-157F-4742-BB2F-D0E657A8C1B0}"/>
                </a:ext>
              </a:extLst>
            </p:cNvPr>
            <p:cNvSpPr txBox="1"/>
            <p:nvPr/>
          </p:nvSpPr>
          <p:spPr>
            <a:xfrm>
              <a:off x="6250153" y="2105712"/>
              <a:ext cx="602423" cy="169277"/>
            </a:xfrm>
            <a:prstGeom prst="rect">
              <a:avLst/>
            </a:prstGeom>
            <a:noFill/>
          </p:spPr>
          <p:txBody>
            <a:bodyPr wrap="square" rtlCol="0">
              <a:spAutoFit/>
            </a:bodyPr>
            <a:lstStyle/>
            <a:p>
              <a:pPr algn="ctr"/>
              <a:r>
                <a:rPr lang="en-US" sz="500">
                  <a:solidFill>
                    <a:schemeClr val="tx1"/>
                  </a:solidFill>
                </a:rPr>
                <a:t>5F17: Black</a:t>
              </a:r>
            </a:p>
          </p:txBody>
        </p:sp>
      </p:grpSp>
      <p:grpSp>
        <p:nvGrpSpPr>
          <p:cNvPr id="288" name="Group 287">
            <a:extLst>
              <a:ext uri="{FF2B5EF4-FFF2-40B4-BE49-F238E27FC236}">
                <a16:creationId xmlns:a16="http://schemas.microsoft.com/office/drawing/2014/main" id="{19C6B55C-863D-4A6C-8A34-E4C68234606C}"/>
              </a:ext>
            </a:extLst>
          </p:cNvPr>
          <p:cNvGrpSpPr/>
          <p:nvPr/>
        </p:nvGrpSpPr>
        <p:grpSpPr>
          <a:xfrm>
            <a:off x="5140597" y="2650177"/>
            <a:ext cx="617555" cy="501145"/>
            <a:chOff x="5698667" y="1773844"/>
            <a:chExt cx="617555" cy="501145"/>
          </a:xfrm>
        </p:grpSpPr>
        <p:pic>
          <p:nvPicPr>
            <p:cNvPr id="290" name="Picture 289" descr="Tornado">
              <a:extLst>
                <a:ext uri="{FF2B5EF4-FFF2-40B4-BE49-F238E27FC236}">
                  <a16:creationId xmlns:a16="http://schemas.microsoft.com/office/drawing/2014/main" id="{D65FCBE4-787C-4E16-BBCB-A30AF5C8FC1A}"/>
                </a:ext>
              </a:extLst>
            </p:cNvPr>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833354" y="177384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98" name="TextBox 297">
              <a:extLst>
                <a:ext uri="{FF2B5EF4-FFF2-40B4-BE49-F238E27FC236}">
                  <a16:creationId xmlns:a16="http://schemas.microsoft.com/office/drawing/2014/main" id="{AF3D18E3-7697-46AC-A11E-3849193FDD82}"/>
                </a:ext>
              </a:extLst>
            </p:cNvPr>
            <p:cNvSpPr txBox="1"/>
            <p:nvPr/>
          </p:nvSpPr>
          <p:spPr>
            <a:xfrm>
              <a:off x="5698667" y="2105712"/>
              <a:ext cx="617555" cy="169277"/>
            </a:xfrm>
            <a:prstGeom prst="rect">
              <a:avLst/>
            </a:prstGeom>
            <a:noFill/>
          </p:spPr>
          <p:txBody>
            <a:bodyPr wrap="square" rtlCol="0">
              <a:spAutoFit/>
            </a:bodyPr>
            <a:lstStyle/>
            <a:p>
              <a:pPr algn="ctr"/>
              <a:r>
                <a:rPr lang="en-US" sz="500">
                  <a:solidFill>
                    <a:schemeClr val="tx1"/>
                  </a:solidFill>
                </a:rPr>
                <a:t>5G65: Tornado</a:t>
              </a:r>
            </a:p>
          </p:txBody>
        </p:sp>
      </p:grpSp>
      <p:grpSp>
        <p:nvGrpSpPr>
          <p:cNvPr id="299" name="Group 298">
            <a:extLst>
              <a:ext uri="{FF2B5EF4-FFF2-40B4-BE49-F238E27FC236}">
                <a16:creationId xmlns:a16="http://schemas.microsoft.com/office/drawing/2014/main" id="{36C8848F-FE47-4F45-B330-79F78BEC44B4}"/>
              </a:ext>
            </a:extLst>
          </p:cNvPr>
          <p:cNvGrpSpPr/>
          <p:nvPr/>
        </p:nvGrpSpPr>
        <p:grpSpPr>
          <a:xfrm>
            <a:off x="4610378" y="2650177"/>
            <a:ext cx="602423" cy="501145"/>
            <a:chOff x="5168448" y="1773844"/>
            <a:chExt cx="602423" cy="501145"/>
          </a:xfrm>
        </p:grpSpPr>
        <p:pic>
          <p:nvPicPr>
            <p:cNvPr id="300" name="Picture 299" descr="Stone">
              <a:extLst>
                <a:ext uri="{FF2B5EF4-FFF2-40B4-BE49-F238E27FC236}">
                  <a16:creationId xmlns:a16="http://schemas.microsoft.com/office/drawing/2014/main" id="{0DF528CF-5DBB-47BB-A978-D2C08BF2CFE3}"/>
                </a:ext>
              </a:extLst>
            </p:cNvPr>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294353" y="177384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01" name="TextBox 300">
              <a:extLst>
                <a:ext uri="{FF2B5EF4-FFF2-40B4-BE49-F238E27FC236}">
                  <a16:creationId xmlns:a16="http://schemas.microsoft.com/office/drawing/2014/main" id="{4D817D16-86B4-4C44-8767-424F2F514F20}"/>
                </a:ext>
              </a:extLst>
            </p:cNvPr>
            <p:cNvSpPr txBox="1"/>
            <p:nvPr/>
          </p:nvSpPr>
          <p:spPr>
            <a:xfrm>
              <a:off x="5168448" y="2105712"/>
              <a:ext cx="602423" cy="169277"/>
            </a:xfrm>
            <a:prstGeom prst="rect">
              <a:avLst/>
            </a:prstGeom>
            <a:noFill/>
          </p:spPr>
          <p:txBody>
            <a:bodyPr wrap="square" rtlCol="0">
              <a:spAutoFit/>
            </a:bodyPr>
            <a:lstStyle/>
            <a:p>
              <a:pPr algn="ctr"/>
              <a:r>
                <a:rPr lang="en-US" sz="500">
                  <a:solidFill>
                    <a:schemeClr val="tx1"/>
                  </a:solidFill>
                </a:rPr>
                <a:t>5F15: Stone</a:t>
              </a:r>
            </a:p>
          </p:txBody>
        </p:sp>
      </p:grpSp>
      <p:grpSp>
        <p:nvGrpSpPr>
          <p:cNvPr id="302" name="Group 301">
            <a:extLst>
              <a:ext uri="{FF2B5EF4-FFF2-40B4-BE49-F238E27FC236}">
                <a16:creationId xmlns:a16="http://schemas.microsoft.com/office/drawing/2014/main" id="{798C7F62-8904-4285-ACE5-9D38480A91F8}"/>
              </a:ext>
            </a:extLst>
          </p:cNvPr>
          <p:cNvGrpSpPr/>
          <p:nvPr/>
        </p:nvGrpSpPr>
        <p:grpSpPr>
          <a:xfrm>
            <a:off x="4069526" y="2650177"/>
            <a:ext cx="602423" cy="501145"/>
            <a:chOff x="4627596" y="1773844"/>
            <a:chExt cx="602423" cy="501145"/>
          </a:xfrm>
        </p:grpSpPr>
        <p:pic>
          <p:nvPicPr>
            <p:cNvPr id="303" name="Picture 302" descr="Sable">
              <a:extLst>
                <a:ext uri="{FF2B5EF4-FFF2-40B4-BE49-F238E27FC236}">
                  <a16:creationId xmlns:a16="http://schemas.microsoft.com/office/drawing/2014/main" id="{EC342792-18D2-47D4-BBCD-64AAD0419B76}"/>
                </a:ext>
              </a:extLst>
            </p:cNvPr>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755352" y="177384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04" name="TextBox 303">
              <a:extLst>
                <a:ext uri="{FF2B5EF4-FFF2-40B4-BE49-F238E27FC236}">
                  <a16:creationId xmlns:a16="http://schemas.microsoft.com/office/drawing/2014/main" id="{7AC44DF1-C752-46A7-9846-6A72E0A540A7}"/>
                </a:ext>
              </a:extLst>
            </p:cNvPr>
            <p:cNvSpPr txBox="1"/>
            <p:nvPr/>
          </p:nvSpPr>
          <p:spPr>
            <a:xfrm>
              <a:off x="4627596" y="2105712"/>
              <a:ext cx="602423" cy="169277"/>
            </a:xfrm>
            <a:prstGeom prst="rect">
              <a:avLst/>
            </a:prstGeom>
            <a:noFill/>
          </p:spPr>
          <p:txBody>
            <a:bodyPr wrap="square" rtlCol="0">
              <a:spAutoFit/>
            </a:bodyPr>
            <a:lstStyle/>
            <a:p>
              <a:pPr algn="ctr"/>
              <a:r>
                <a:rPr lang="en-US" sz="500">
                  <a:solidFill>
                    <a:schemeClr val="tx1"/>
                  </a:solidFill>
                </a:rPr>
                <a:t>5G51: Sable</a:t>
              </a:r>
            </a:p>
          </p:txBody>
        </p:sp>
      </p:grpSp>
      <p:grpSp>
        <p:nvGrpSpPr>
          <p:cNvPr id="305" name="Group 304">
            <a:extLst>
              <a:ext uri="{FF2B5EF4-FFF2-40B4-BE49-F238E27FC236}">
                <a16:creationId xmlns:a16="http://schemas.microsoft.com/office/drawing/2014/main" id="{2E286CFE-8573-4C97-9C47-D0E244429722}"/>
              </a:ext>
            </a:extLst>
          </p:cNvPr>
          <p:cNvGrpSpPr/>
          <p:nvPr/>
        </p:nvGrpSpPr>
        <p:grpSpPr>
          <a:xfrm>
            <a:off x="3524076" y="2650177"/>
            <a:ext cx="602423" cy="501145"/>
            <a:chOff x="4082146" y="1773844"/>
            <a:chExt cx="602423" cy="501145"/>
          </a:xfrm>
        </p:grpSpPr>
        <p:pic>
          <p:nvPicPr>
            <p:cNvPr id="306" name="Picture 305" descr="Alpine">
              <a:extLst>
                <a:ext uri="{FF2B5EF4-FFF2-40B4-BE49-F238E27FC236}">
                  <a16:creationId xmlns:a16="http://schemas.microsoft.com/office/drawing/2014/main" id="{71CE46A5-1DFC-4B7D-B965-3F03C6E7D0CE}"/>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16351" y="177384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10" name="TextBox 309">
              <a:extLst>
                <a:ext uri="{FF2B5EF4-FFF2-40B4-BE49-F238E27FC236}">
                  <a16:creationId xmlns:a16="http://schemas.microsoft.com/office/drawing/2014/main" id="{29EAEBA9-0AB3-40EF-A75A-3AE7EB4B1541}"/>
                </a:ext>
              </a:extLst>
            </p:cNvPr>
            <p:cNvSpPr txBox="1"/>
            <p:nvPr/>
          </p:nvSpPr>
          <p:spPr>
            <a:xfrm>
              <a:off x="4082146" y="2105712"/>
              <a:ext cx="602423" cy="169277"/>
            </a:xfrm>
            <a:prstGeom prst="rect">
              <a:avLst/>
            </a:prstGeom>
            <a:noFill/>
          </p:spPr>
          <p:txBody>
            <a:bodyPr wrap="square" rtlCol="0">
              <a:spAutoFit/>
            </a:bodyPr>
            <a:lstStyle/>
            <a:p>
              <a:pPr algn="ctr"/>
              <a:r>
                <a:rPr lang="en-US" sz="500">
                  <a:solidFill>
                    <a:schemeClr val="tx1"/>
                  </a:solidFill>
                </a:rPr>
                <a:t>5G64: Alpine</a:t>
              </a:r>
            </a:p>
          </p:txBody>
        </p:sp>
      </p:grpSp>
      <p:grpSp>
        <p:nvGrpSpPr>
          <p:cNvPr id="311" name="Group 310">
            <a:extLst>
              <a:ext uri="{FF2B5EF4-FFF2-40B4-BE49-F238E27FC236}">
                <a16:creationId xmlns:a16="http://schemas.microsoft.com/office/drawing/2014/main" id="{330B4208-0DAE-47F9-97AE-213AD503248F}"/>
              </a:ext>
            </a:extLst>
          </p:cNvPr>
          <p:cNvGrpSpPr/>
          <p:nvPr/>
        </p:nvGrpSpPr>
        <p:grpSpPr>
          <a:xfrm>
            <a:off x="3509558" y="992444"/>
            <a:ext cx="678488" cy="502849"/>
            <a:chOff x="4068519" y="6227814"/>
            <a:chExt cx="678488" cy="502849"/>
          </a:xfrm>
        </p:grpSpPr>
        <p:pic>
          <p:nvPicPr>
            <p:cNvPr id="312" name="Picture 311" descr="Background pattern&#10;&#10;Description automatically generated">
              <a:extLst>
                <a:ext uri="{FF2B5EF4-FFF2-40B4-BE49-F238E27FC236}">
                  <a16:creationId xmlns:a16="http://schemas.microsoft.com/office/drawing/2014/main" id="{4132800C-96DF-48D6-8222-69D04E013105}"/>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216864" y="6227814"/>
              <a:ext cx="365760" cy="365760"/>
            </a:xfrm>
            <a:prstGeom prst="rect">
              <a:avLst/>
            </a:prstGeom>
            <a:effectLst/>
          </p:spPr>
        </p:pic>
        <p:sp>
          <p:nvSpPr>
            <p:cNvPr id="313" name="TextBox 312">
              <a:extLst>
                <a:ext uri="{FF2B5EF4-FFF2-40B4-BE49-F238E27FC236}">
                  <a16:creationId xmlns:a16="http://schemas.microsoft.com/office/drawing/2014/main" id="{102C6E0D-92F4-4ED5-9B51-204BB4885CD0}"/>
                </a:ext>
              </a:extLst>
            </p:cNvPr>
            <p:cNvSpPr txBox="1"/>
            <p:nvPr/>
          </p:nvSpPr>
          <p:spPr>
            <a:xfrm>
              <a:off x="4068519" y="6561386"/>
              <a:ext cx="678488" cy="169277"/>
            </a:xfrm>
            <a:prstGeom prst="rect">
              <a:avLst/>
            </a:prstGeom>
            <a:noFill/>
          </p:spPr>
          <p:txBody>
            <a:bodyPr wrap="square" rtlCol="0">
              <a:spAutoFit/>
            </a:bodyPr>
            <a:lstStyle/>
            <a:p>
              <a:pPr algn="ctr"/>
              <a:r>
                <a:rPr lang="en-US" sz="500" dirty="0"/>
                <a:t>J544: Nickel</a:t>
              </a:r>
            </a:p>
          </p:txBody>
        </p:sp>
      </p:grpSp>
      <p:sp>
        <p:nvSpPr>
          <p:cNvPr id="314" name="Content Placeholder 106">
            <a:extLst>
              <a:ext uri="{FF2B5EF4-FFF2-40B4-BE49-F238E27FC236}">
                <a16:creationId xmlns:a16="http://schemas.microsoft.com/office/drawing/2014/main" id="{BDE648CB-29FD-42D9-8913-EAC1A65ECC11}"/>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Fabric Color Accents (Skin)</a:t>
            </a:r>
          </a:p>
        </p:txBody>
      </p:sp>
      <p:cxnSp>
        <p:nvCxnSpPr>
          <p:cNvPr id="315" name="Straight Connector 314">
            <a:extLst>
              <a:ext uri="{FF2B5EF4-FFF2-40B4-BE49-F238E27FC236}">
                <a16:creationId xmlns:a16="http://schemas.microsoft.com/office/drawing/2014/main" id="{04154216-11CA-4B9F-91BD-78093A02BB8F}"/>
              </a:ext>
            </a:extLst>
          </p:cNvPr>
          <p:cNvCxnSpPr>
            <a:cxnSpLocks/>
          </p:cNvCxnSpPr>
          <p:nvPr/>
        </p:nvCxnSpPr>
        <p:spPr>
          <a:xfrm>
            <a:off x="3597735" y="577265"/>
            <a:ext cx="415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16" name="Content Placeholder 106">
            <a:extLst>
              <a:ext uri="{FF2B5EF4-FFF2-40B4-BE49-F238E27FC236}">
                <a16:creationId xmlns:a16="http://schemas.microsoft.com/office/drawing/2014/main" id="{1AA7F9AA-F751-4429-A9C1-72A93B7A25E9}"/>
              </a:ext>
            </a:extLst>
          </p:cNvPr>
          <p:cNvSpPr>
            <a:spLocks noGrp="1"/>
          </p:cNvSpPr>
          <p:nvPr/>
        </p:nvSpPr>
        <p:spPr>
          <a:xfrm>
            <a:off x="3561752" y="749821"/>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Omni-R</a:t>
            </a:r>
          </a:p>
        </p:txBody>
      </p:sp>
      <p:sp>
        <p:nvSpPr>
          <p:cNvPr id="317" name="Content Placeholder 106">
            <a:extLst>
              <a:ext uri="{FF2B5EF4-FFF2-40B4-BE49-F238E27FC236}">
                <a16:creationId xmlns:a16="http://schemas.microsoft.com/office/drawing/2014/main" id="{1EDD7858-5F0D-4CF9-A909-8F4A37CEEF06}"/>
              </a:ext>
            </a:extLst>
          </p:cNvPr>
          <p:cNvSpPr>
            <a:spLocks noGrp="1"/>
          </p:cNvSpPr>
          <p:nvPr/>
        </p:nvSpPr>
        <p:spPr>
          <a:xfrm>
            <a:off x="3561752" y="2424166"/>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Buzz 2</a:t>
            </a:r>
          </a:p>
        </p:txBody>
      </p:sp>
      <p:sp>
        <p:nvSpPr>
          <p:cNvPr id="318" name="Content Placeholder 106">
            <a:extLst>
              <a:ext uri="{FF2B5EF4-FFF2-40B4-BE49-F238E27FC236}">
                <a16:creationId xmlns:a16="http://schemas.microsoft.com/office/drawing/2014/main" id="{CE41BC1B-3D9E-432C-B462-DE8C0F5C07CF}"/>
              </a:ext>
            </a:extLst>
          </p:cNvPr>
          <p:cNvSpPr>
            <a:spLocks noGrp="1"/>
          </p:cNvSpPr>
          <p:nvPr/>
        </p:nvSpPr>
        <p:spPr>
          <a:xfrm>
            <a:off x="3561752" y="3111424"/>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Cogent Connect</a:t>
            </a:r>
          </a:p>
        </p:txBody>
      </p:sp>
      <p:sp>
        <p:nvSpPr>
          <p:cNvPr id="319" name="Content Placeholder 106">
            <a:extLst>
              <a:ext uri="{FF2B5EF4-FFF2-40B4-BE49-F238E27FC236}">
                <a16:creationId xmlns:a16="http://schemas.microsoft.com/office/drawing/2014/main" id="{643D15F3-D05E-43B0-9949-6687BFA3E74B}"/>
              </a:ext>
            </a:extLst>
          </p:cNvPr>
          <p:cNvSpPr>
            <a:spLocks noGrp="1"/>
          </p:cNvSpPr>
          <p:nvPr/>
        </p:nvSpPr>
        <p:spPr>
          <a:xfrm>
            <a:off x="3561752" y="4492502"/>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Medley</a:t>
            </a:r>
          </a:p>
        </p:txBody>
      </p:sp>
      <p:sp>
        <p:nvSpPr>
          <p:cNvPr id="334" name="Content Placeholder 106">
            <a:extLst>
              <a:ext uri="{FF2B5EF4-FFF2-40B4-BE49-F238E27FC236}">
                <a16:creationId xmlns:a16="http://schemas.microsoft.com/office/drawing/2014/main" id="{DD4B52C4-EF4C-47CE-A132-2A8BCC5C3D0F}"/>
              </a:ext>
            </a:extLst>
          </p:cNvPr>
          <p:cNvSpPr>
            <a:spLocks noGrp="1"/>
          </p:cNvSpPr>
          <p:nvPr/>
        </p:nvSpPr>
        <p:spPr>
          <a:xfrm>
            <a:off x="3572542" y="1439856"/>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Otto</a:t>
            </a:r>
          </a:p>
        </p:txBody>
      </p:sp>
      <p:sp>
        <p:nvSpPr>
          <p:cNvPr id="335" name="Content Placeholder 106">
            <a:extLst>
              <a:ext uri="{FF2B5EF4-FFF2-40B4-BE49-F238E27FC236}">
                <a16:creationId xmlns:a16="http://schemas.microsoft.com/office/drawing/2014/main" id="{D7DF0B81-FDC2-4022-BA80-DB2F57D8006C}"/>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1</a:t>
            </a:r>
          </a:p>
        </p:txBody>
      </p:sp>
      <p:sp>
        <p:nvSpPr>
          <p:cNvPr id="336" name="Content Placeholder 106">
            <a:extLst>
              <a:ext uri="{FF2B5EF4-FFF2-40B4-BE49-F238E27FC236}">
                <a16:creationId xmlns:a16="http://schemas.microsoft.com/office/drawing/2014/main" id="{82B89734-FEB9-44EB-87BB-A99DB83BF9F5}"/>
              </a:ext>
            </a:extLst>
          </p:cNvPr>
          <p:cNvSpPr>
            <a:spLocks noGrp="1"/>
          </p:cNvSpPr>
          <p:nvPr/>
        </p:nvSpPr>
        <p:spPr>
          <a:xfrm>
            <a:off x="3567014" y="2246610"/>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grpSp>
        <p:nvGrpSpPr>
          <p:cNvPr id="338" name="Group 337">
            <a:extLst>
              <a:ext uri="{FF2B5EF4-FFF2-40B4-BE49-F238E27FC236}">
                <a16:creationId xmlns:a16="http://schemas.microsoft.com/office/drawing/2014/main" id="{A2FBC465-452D-4D56-A585-9246F4BCDE18}"/>
              </a:ext>
            </a:extLst>
          </p:cNvPr>
          <p:cNvGrpSpPr/>
          <p:nvPr/>
        </p:nvGrpSpPr>
        <p:grpSpPr>
          <a:xfrm>
            <a:off x="4038511" y="992444"/>
            <a:ext cx="678488" cy="502849"/>
            <a:chOff x="4582867" y="6227814"/>
            <a:chExt cx="678488" cy="502849"/>
          </a:xfrm>
        </p:grpSpPr>
        <p:pic>
          <p:nvPicPr>
            <p:cNvPr id="339" name="Picture 338" descr="Background pattern&#10;&#10;Description automatically generated">
              <a:extLst>
                <a:ext uri="{FF2B5EF4-FFF2-40B4-BE49-F238E27FC236}">
                  <a16:creationId xmlns:a16="http://schemas.microsoft.com/office/drawing/2014/main" id="{DD5E88C3-2BD3-4396-B808-AA253559A95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742958" y="6227814"/>
              <a:ext cx="365760" cy="365760"/>
            </a:xfrm>
            <a:prstGeom prst="rect">
              <a:avLst/>
            </a:prstGeom>
            <a:effectLst/>
          </p:spPr>
        </p:pic>
        <p:sp>
          <p:nvSpPr>
            <p:cNvPr id="340" name="TextBox 339">
              <a:extLst>
                <a:ext uri="{FF2B5EF4-FFF2-40B4-BE49-F238E27FC236}">
                  <a16:creationId xmlns:a16="http://schemas.microsoft.com/office/drawing/2014/main" id="{5A566603-D477-4945-B40D-B9ECFD1CBB37}"/>
                </a:ext>
              </a:extLst>
            </p:cNvPr>
            <p:cNvSpPr txBox="1"/>
            <p:nvPr/>
          </p:nvSpPr>
          <p:spPr>
            <a:xfrm>
              <a:off x="4582867" y="6561386"/>
              <a:ext cx="678488" cy="169277"/>
            </a:xfrm>
            <a:prstGeom prst="rect">
              <a:avLst/>
            </a:prstGeom>
            <a:noFill/>
          </p:spPr>
          <p:txBody>
            <a:bodyPr wrap="square" rtlCol="0">
              <a:spAutoFit/>
            </a:bodyPr>
            <a:lstStyle/>
            <a:p>
              <a:pPr algn="ctr"/>
              <a:r>
                <a:rPr lang="en-US" sz="500" dirty="0"/>
                <a:t>J508: Rhino</a:t>
              </a:r>
            </a:p>
          </p:txBody>
        </p:sp>
      </p:grpSp>
      <p:grpSp>
        <p:nvGrpSpPr>
          <p:cNvPr id="341" name="Group 340">
            <a:extLst>
              <a:ext uri="{FF2B5EF4-FFF2-40B4-BE49-F238E27FC236}">
                <a16:creationId xmlns:a16="http://schemas.microsoft.com/office/drawing/2014/main" id="{2D71DD82-251B-4F79-A2C7-AC80495DD816}"/>
              </a:ext>
            </a:extLst>
          </p:cNvPr>
          <p:cNvGrpSpPr/>
          <p:nvPr/>
        </p:nvGrpSpPr>
        <p:grpSpPr>
          <a:xfrm>
            <a:off x="4571079" y="992444"/>
            <a:ext cx="678488" cy="502849"/>
            <a:chOff x="5103751" y="6227814"/>
            <a:chExt cx="678488" cy="502849"/>
          </a:xfrm>
        </p:grpSpPr>
        <p:pic>
          <p:nvPicPr>
            <p:cNvPr id="342" name="Picture 341">
              <a:extLst>
                <a:ext uri="{FF2B5EF4-FFF2-40B4-BE49-F238E27FC236}">
                  <a16:creationId xmlns:a16="http://schemas.microsoft.com/office/drawing/2014/main" id="{D30CED1F-5F70-4396-BE92-25B54AAF94E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269052" y="6227814"/>
              <a:ext cx="365760" cy="365760"/>
            </a:xfrm>
            <a:prstGeom prst="rect">
              <a:avLst/>
            </a:prstGeom>
            <a:effectLst/>
          </p:spPr>
        </p:pic>
        <p:sp>
          <p:nvSpPr>
            <p:cNvPr id="343" name="TextBox 342">
              <a:extLst>
                <a:ext uri="{FF2B5EF4-FFF2-40B4-BE49-F238E27FC236}">
                  <a16:creationId xmlns:a16="http://schemas.microsoft.com/office/drawing/2014/main" id="{E1000987-067E-4DEB-B800-F286D89D261B}"/>
                </a:ext>
              </a:extLst>
            </p:cNvPr>
            <p:cNvSpPr txBox="1"/>
            <p:nvPr/>
          </p:nvSpPr>
          <p:spPr>
            <a:xfrm>
              <a:off x="5103751" y="6561386"/>
              <a:ext cx="678488" cy="169277"/>
            </a:xfrm>
            <a:prstGeom prst="rect">
              <a:avLst/>
            </a:prstGeom>
            <a:noFill/>
          </p:spPr>
          <p:txBody>
            <a:bodyPr wrap="square" rtlCol="0">
              <a:spAutoFit/>
            </a:bodyPr>
            <a:lstStyle/>
            <a:p>
              <a:pPr algn="ctr">
                <a:lnSpc>
                  <a:spcPct val="100000"/>
                </a:lnSpc>
              </a:pPr>
              <a:r>
                <a:rPr lang="en-US" sz="500" dirty="0"/>
                <a:t>J535: Coconut</a:t>
              </a:r>
            </a:p>
          </p:txBody>
        </p:sp>
      </p:grpSp>
      <p:grpSp>
        <p:nvGrpSpPr>
          <p:cNvPr id="344" name="Group 343">
            <a:extLst>
              <a:ext uri="{FF2B5EF4-FFF2-40B4-BE49-F238E27FC236}">
                <a16:creationId xmlns:a16="http://schemas.microsoft.com/office/drawing/2014/main" id="{8F8F11C8-2401-4C9D-BA8A-14C3E8D7E8A8}"/>
              </a:ext>
            </a:extLst>
          </p:cNvPr>
          <p:cNvGrpSpPr/>
          <p:nvPr/>
        </p:nvGrpSpPr>
        <p:grpSpPr>
          <a:xfrm>
            <a:off x="5123444" y="992444"/>
            <a:ext cx="678488" cy="502849"/>
            <a:chOff x="5641511" y="6227814"/>
            <a:chExt cx="678488" cy="502849"/>
          </a:xfrm>
        </p:grpSpPr>
        <p:pic>
          <p:nvPicPr>
            <p:cNvPr id="345" name="Picture 344">
              <a:extLst>
                <a:ext uri="{FF2B5EF4-FFF2-40B4-BE49-F238E27FC236}">
                  <a16:creationId xmlns:a16="http://schemas.microsoft.com/office/drawing/2014/main" id="{589F2A67-CE89-4DE1-80C8-729D13F95072}"/>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795146" y="6227814"/>
              <a:ext cx="365760" cy="365760"/>
            </a:xfrm>
            <a:prstGeom prst="rect">
              <a:avLst/>
            </a:prstGeom>
            <a:effectLst/>
          </p:spPr>
        </p:pic>
        <p:sp>
          <p:nvSpPr>
            <p:cNvPr id="346" name="TextBox 345">
              <a:extLst>
                <a:ext uri="{FF2B5EF4-FFF2-40B4-BE49-F238E27FC236}">
                  <a16:creationId xmlns:a16="http://schemas.microsoft.com/office/drawing/2014/main" id="{687BF1B4-B304-4B1D-AE1D-0C9B3AB13823}"/>
                </a:ext>
              </a:extLst>
            </p:cNvPr>
            <p:cNvSpPr txBox="1"/>
            <p:nvPr/>
          </p:nvSpPr>
          <p:spPr>
            <a:xfrm>
              <a:off x="5641511" y="6561386"/>
              <a:ext cx="678488" cy="169277"/>
            </a:xfrm>
            <a:prstGeom prst="rect">
              <a:avLst/>
            </a:prstGeom>
            <a:noFill/>
          </p:spPr>
          <p:txBody>
            <a:bodyPr wrap="square" rtlCol="0">
              <a:spAutoFit/>
            </a:bodyPr>
            <a:lstStyle/>
            <a:p>
              <a:pPr algn="ctr"/>
              <a:r>
                <a:rPr lang="en-US" sz="500" dirty="0"/>
                <a:t>J521: Cloud</a:t>
              </a:r>
            </a:p>
          </p:txBody>
        </p:sp>
      </p:grpSp>
      <p:grpSp>
        <p:nvGrpSpPr>
          <p:cNvPr id="347" name="Group 346">
            <a:extLst>
              <a:ext uri="{FF2B5EF4-FFF2-40B4-BE49-F238E27FC236}">
                <a16:creationId xmlns:a16="http://schemas.microsoft.com/office/drawing/2014/main" id="{2A09B57C-D778-45C8-91E9-732C930F8AFC}"/>
              </a:ext>
            </a:extLst>
          </p:cNvPr>
          <p:cNvGrpSpPr/>
          <p:nvPr/>
        </p:nvGrpSpPr>
        <p:grpSpPr>
          <a:xfrm>
            <a:off x="5658433" y="992011"/>
            <a:ext cx="678488" cy="503282"/>
            <a:chOff x="6176500" y="6227381"/>
            <a:chExt cx="678488" cy="503282"/>
          </a:xfrm>
        </p:grpSpPr>
        <p:pic>
          <p:nvPicPr>
            <p:cNvPr id="348" name="Picture 347" descr="Background pattern&#10;&#10;Description automatically generated">
              <a:extLst>
                <a:ext uri="{FF2B5EF4-FFF2-40B4-BE49-F238E27FC236}">
                  <a16:creationId xmlns:a16="http://schemas.microsoft.com/office/drawing/2014/main" id="{339FF9DC-6BAE-4066-9755-25CEE22753B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321240" y="6227381"/>
              <a:ext cx="365760" cy="365760"/>
            </a:xfrm>
            <a:prstGeom prst="rect">
              <a:avLst/>
            </a:prstGeom>
            <a:effectLst/>
          </p:spPr>
        </p:pic>
        <p:sp>
          <p:nvSpPr>
            <p:cNvPr id="349" name="TextBox 348">
              <a:extLst>
                <a:ext uri="{FF2B5EF4-FFF2-40B4-BE49-F238E27FC236}">
                  <a16:creationId xmlns:a16="http://schemas.microsoft.com/office/drawing/2014/main" id="{7B343759-A5F0-4703-A6B2-D1530EDF2191}"/>
                </a:ext>
              </a:extLst>
            </p:cNvPr>
            <p:cNvSpPr txBox="1"/>
            <p:nvPr/>
          </p:nvSpPr>
          <p:spPr>
            <a:xfrm>
              <a:off x="6176500" y="6561386"/>
              <a:ext cx="678488" cy="169277"/>
            </a:xfrm>
            <a:prstGeom prst="rect">
              <a:avLst/>
            </a:prstGeom>
            <a:noFill/>
          </p:spPr>
          <p:txBody>
            <a:bodyPr wrap="square" rtlCol="0">
              <a:spAutoFit/>
            </a:bodyPr>
            <a:lstStyle/>
            <a:p>
              <a:pPr algn="ctr"/>
              <a:r>
                <a:rPr lang="en-US" sz="500" dirty="0"/>
                <a:t>J547: Malt</a:t>
              </a:r>
            </a:p>
          </p:txBody>
        </p:sp>
      </p:grpSp>
      <p:grpSp>
        <p:nvGrpSpPr>
          <p:cNvPr id="350" name="Group 349">
            <a:extLst>
              <a:ext uri="{FF2B5EF4-FFF2-40B4-BE49-F238E27FC236}">
                <a16:creationId xmlns:a16="http://schemas.microsoft.com/office/drawing/2014/main" id="{3083DC17-A081-480F-9F09-1DD236BE162C}"/>
              </a:ext>
            </a:extLst>
          </p:cNvPr>
          <p:cNvGrpSpPr/>
          <p:nvPr/>
        </p:nvGrpSpPr>
        <p:grpSpPr>
          <a:xfrm>
            <a:off x="6170675" y="992444"/>
            <a:ext cx="678488" cy="502849"/>
            <a:chOff x="6688742" y="6227814"/>
            <a:chExt cx="678488" cy="502849"/>
          </a:xfrm>
        </p:grpSpPr>
        <p:pic>
          <p:nvPicPr>
            <p:cNvPr id="351" name="Picture 350" descr="Background pattern&#10;&#10;Description automatically generated">
              <a:extLst>
                <a:ext uri="{FF2B5EF4-FFF2-40B4-BE49-F238E27FC236}">
                  <a16:creationId xmlns:a16="http://schemas.microsoft.com/office/drawing/2014/main" id="{75E3ABF0-8E49-4BB0-B825-51FEEF14EBB0}"/>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847334" y="6227814"/>
              <a:ext cx="365760" cy="365760"/>
            </a:xfrm>
            <a:prstGeom prst="rect">
              <a:avLst/>
            </a:prstGeom>
            <a:effectLst/>
          </p:spPr>
        </p:pic>
        <p:sp>
          <p:nvSpPr>
            <p:cNvPr id="352" name="TextBox 351">
              <a:extLst>
                <a:ext uri="{FF2B5EF4-FFF2-40B4-BE49-F238E27FC236}">
                  <a16:creationId xmlns:a16="http://schemas.microsoft.com/office/drawing/2014/main" id="{2A536D4D-330B-4651-8B26-5578F71E0BB5}"/>
                </a:ext>
              </a:extLst>
            </p:cNvPr>
            <p:cNvSpPr txBox="1"/>
            <p:nvPr/>
          </p:nvSpPr>
          <p:spPr>
            <a:xfrm>
              <a:off x="6688742" y="6561386"/>
              <a:ext cx="678488" cy="169277"/>
            </a:xfrm>
            <a:prstGeom prst="rect">
              <a:avLst/>
            </a:prstGeom>
            <a:noFill/>
          </p:spPr>
          <p:txBody>
            <a:bodyPr wrap="square" rtlCol="0">
              <a:spAutoFit/>
            </a:bodyPr>
            <a:lstStyle/>
            <a:p>
              <a:pPr algn="ctr"/>
              <a:r>
                <a:rPr lang="en-US" sz="500" dirty="0"/>
                <a:t>J517: Cork</a:t>
              </a:r>
            </a:p>
          </p:txBody>
        </p:sp>
      </p:grpSp>
      <p:grpSp>
        <p:nvGrpSpPr>
          <p:cNvPr id="353" name="Group 352">
            <a:extLst>
              <a:ext uri="{FF2B5EF4-FFF2-40B4-BE49-F238E27FC236}">
                <a16:creationId xmlns:a16="http://schemas.microsoft.com/office/drawing/2014/main" id="{2BA5B252-200C-46B7-A1CE-B726C0D79B0D}"/>
              </a:ext>
            </a:extLst>
          </p:cNvPr>
          <p:cNvGrpSpPr/>
          <p:nvPr/>
        </p:nvGrpSpPr>
        <p:grpSpPr>
          <a:xfrm>
            <a:off x="6707859" y="992444"/>
            <a:ext cx="678488" cy="502849"/>
            <a:chOff x="7220084" y="6227814"/>
            <a:chExt cx="678488" cy="502849"/>
          </a:xfrm>
        </p:grpSpPr>
        <p:pic>
          <p:nvPicPr>
            <p:cNvPr id="354" name="Picture 353" descr="Background pattern&#10;&#10;Description automatically generated">
              <a:extLst>
                <a:ext uri="{FF2B5EF4-FFF2-40B4-BE49-F238E27FC236}">
                  <a16:creationId xmlns:a16="http://schemas.microsoft.com/office/drawing/2014/main" id="{C90D93C7-B252-440A-8381-D2E192E7754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7373429" y="6227814"/>
              <a:ext cx="365760" cy="365760"/>
            </a:xfrm>
            <a:prstGeom prst="rect">
              <a:avLst/>
            </a:prstGeom>
            <a:effectLst/>
          </p:spPr>
        </p:pic>
        <p:sp>
          <p:nvSpPr>
            <p:cNvPr id="355" name="TextBox 354">
              <a:extLst>
                <a:ext uri="{FF2B5EF4-FFF2-40B4-BE49-F238E27FC236}">
                  <a16:creationId xmlns:a16="http://schemas.microsoft.com/office/drawing/2014/main" id="{EB84C711-71E1-489F-BED6-29DD035BD82E}"/>
                </a:ext>
              </a:extLst>
            </p:cNvPr>
            <p:cNvSpPr txBox="1"/>
            <p:nvPr/>
          </p:nvSpPr>
          <p:spPr>
            <a:xfrm>
              <a:off x="7220084" y="6561386"/>
              <a:ext cx="678488" cy="169277"/>
            </a:xfrm>
            <a:prstGeom prst="rect">
              <a:avLst/>
            </a:prstGeom>
            <a:noFill/>
          </p:spPr>
          <p:txBody>
            <a:bodyPr wrap="square" rtlCol="0">
              <a:spAutoFit/>
            </a:bodyPr>
            <a:lstStyle/>
            <a:p>
              <a:pPr algn="ctr"/>
              <a:r>
                <a:rPr lang="en-US" sz="500" dirty="0"/>
                <a:t>J509: Cocoa</a:t>
              </a:r>
            </a:p>
          </p:txBody>
        </p:sp>
      </p:grpSp>
      <p:grpSp>
        <p:nvGrpSpPr>
          <p:cNvPr id="356" name="Group 355">
            <a:extLst>
              <a:ext uri="{FF2B5EF4-FFF2-40B4-BE49-F238E27FC236}">
                <a16:creationId xmlns:a16="http://schemas.microsoft.com/office/drawing/2014/main" id="{ADD2F4D5-3D38-460B-98F1-2FD03BD5061C}"/>
              </a:ext>
            </a:extLst>
          </p:cNvPr>
          <p:cNvGrpSpPr/>
          <p:nvPr/>
        </p:nvGrpSpPr>
        <p:grpSpPr>
          <a:xfrm>
            <a:off x="7229792" y="997023"/>
            <a:ext cx="678488" cy="498270"/>
            <a:chOff x="4063287" y="6774031"/>
            <a:chExt cx="678488" cy="498270"/>
          </a:xfrm>
        </p:grpSpPr>
        <p:pic>
          <p:nvPicPr>
            <p:cNvPr id="357" name="Picture 356" descr="Background pattern&#10;&#10;Description automatically generated">
              <a:extLst>
                <a:ext uri="{FF2B5EF4-FFF2-40B4-BE49-F238E27FC236}">
                  <a16:creationId xmlns:a16="http://schemas.microsoft.com/office/drawing/2014/main" id="{B3CE6033-60CA-436B-9282-E3945E8D2CC8}"/>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4221549" y="6774031"/>
              <a:ext cx="365760" cy="365760"/>
            </a:xfrm>
            <a:prstGeom prst="rect">
              <a:avLst/>
            </a:prstGeom>
            <a:effectLst/>
          </p:spPr>
        </p:pic>
        <p:sp>
          <p:nvSpPr>
            <p:cNvPr id="358" name="TextBox 357">
              <a:extLst>
                <a:ext uri="{FF2B5EF4-FFF2-40B4-BE49-F238E27FC236}">
                  <a16:creationId xmlns:a16="http://schemas.microsoft.com/office/drawing/2014/main" id="{27F9260F-A731-40F4-8740-2D46F2FA122F}"/>
                </a:ext>
              </a:extLst>
            </p:cNvPr>
            <p:cNvSpPr txBox="1"/>
            <p:nvPr/>
          </p:nvSpPr>
          <p:spPr>
            <a:xfrm>
              <a:off x="4063287" y="7103024"/>
              <a:ext cx="678488" cy="169277"/>
            </a:xfrm>
            <a:prstGeom prst="rect">
              <a:avLst/>
            </a:prstGeom>
            <a:noFill/>
          </p:spPr>
          <p:txBody>
            <a:bodyPr wrap="square" rtlCol="0">
              <a:spAutoFit/>
            </a:bodyPr>
            <a:lstStyle/>
            <a:p>
              <a:pPr algn="ctr"/>
              <a:r>
                <a:rPr lang="en-US" sz="500" dirty="0"/>
                <a:t>J501: Ebony</a:t>
              </a:r>
            </a:p>
          </p:txBody>
        </p:sp>
      </p:grpSp>
      <p:sp>
        <p:nvSpPr>
          <p:cNvPr id="359" name="Content Placeholder 106">
            <a:extLst>
              <a:ext uri="{FF2B5EF4-FFF2-40B4-BE49-F238E27FC236}">
                <a16:creationId xmlns:a16="http://schemas.microsoft.com/office/drawing/2014/main" id="{62FCA40A-FD76-4A9E-B1B1-DB1359580728}"/>
              </a:ext>
            </a:extLst>
          </p:cNvPr>
          <p:cNvSpPr>
            <a:spLocks noGrp="1"/>
          </p:cNvSpPr>
          <p:nvPr/>
        </p:nvSpPr>
        <p:spPr>
          <a:xfrm>
            <a:off x="3561752" y="3800636"/>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Cross Check</a:t>
            </a:r>
          </a:p>
        </p:txBody>
      </p:sp>
      <p:grpSp>
        <p:nvGrpSpPr>
          <p:cNvPr id="360" name="Group 359">
            <a:extLst>
              <a:ext uri="{FF2B5EF4-FFF2-40B4-BE49-F238E27FC236}">
                <a16:creationId xmlns:a16="http://schemas.microsoft.com/office/drawing/2014/main" id="{64D03261-FEFE-438B-994E-A5524EA1F7B8}"/>
              </a:ext>
            </a:extLst>
          </p:cNvPr>
          <p:cNvGrpSpPr/>
          <p:nvPr/>
        </p:nvGrpSpPr>
        <p:grpSpPr>
          <a:xfrm>
            <a:off x="5099561" y="5956798"/>
            <a:ext cx="678488" cy="506585"/>
            <a:chOff x="5657223" y="5611919"/>
            <a:chExt cx="678488" cy="506585"/>
          </a:xfrm>
        </p:grpSpPr>
        <p:pic>
          <p:nvPicPr>
            <p:cNvPr id="361" name="Picture 360">
              <a:extLst>
                <a:ext uri="{FF2B5EF4-FFF2-40B4-BE49-F238E27FC236}">
                  <a16:creationId xmlns:a16="http://schemas.microsoft.com/office/drawing/2014/main" id="{7A42B470-9263-4658-B0BD-475F16BBC8CC}"/>
                </a:ext>
              </a:extLst>
            </p:cNvPr>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819081" y="5611919"/>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62" name="TextBox 361">
              <a:extLst>
                <a:ext uri="{FF2B5EF4-FFF2-40B4-BE49-F238E27FC236}">
                  <a16:creationId xmlns:a16="http://schemas.microsoft.com/office/drawing/2014/main" id="{0B25C1B3-34D6-472D-A58F-BA060E6D86DC}"/>
                </a:ext>
              </a:extLst>
            </p:cNvPr>
            <p:cNvSpPr txBox="1"/>
            <p:nvPr/>
          </p:nvSpPr>
          <p:spPr>
            <a:xfrm>
              <a:off x="5657223" y="5949227"/>
              <a:ext cx="678488" cy="169277"/>
            </a:xfrm>
            <a:prstGeom prst="rect">
              <a:avLst/>
            </a:prstGeom>
            <a:noFill/>
          </p:spPr>
          <p:txBody>
            <a:bodyPr wrap="square" rtlCol="0">
              <a:spAutoFit/>
            </a:bodyPr>
            <a:lstStyle/>
            <a:p>
              <a:pPr algn="ctr"/>
              <a:r>
                <a:rPr lang="en-US" sz="500">
                  <a:solidFill>
                    <a:schemeClr val="tx1"/>
                  </a:solidFill>
                </a:rPr>
                <a:t>5ER9: Onyx</a:t>
              </a:r>
            </a:p>
          </p:txBody>
        </p:sp>
      </p:grpSp>
      <p:grpSp>
        <p:nvGrpSpPr>
          <p:cNvPr id="363" name="Group 362">
            <a:extLst>
              <a:ext uri="{FF2B5EF4-FFF2-40B4-BE49-F238E27FC236}">
                <a16:creationId xmlns:a16="http://schemas.microsoft.com/office/drawing/2014/main" id="{831222D4-4E29-4606-9E4D-503B43666219}"/>
              </a:ext>
            </a:extLst>
          </p:cNvPr>
          <p:cNvGrpSpPr/>
          <p:nvPr/>
        </p:nvGrpSpPr>
        <p:grpSpPr>
          <a:xfrm>
            <a:off x="4558655" y="5956798"/>
            <a:ext cx="678488" cy="506585"/>
            <a:chOff x="5116317" y="5611919"/>
            <a:chExt cx="678488" cy="506585"/>
          </a:xfrm>
        </p:grpSpPr>
        <p:pic>
          <p:nvPicPr>
            <p:cNvPr id="364" name="Picture 363">
              <a:extLst>
                <a:ext uri="{FF2B5EF4-FFF2-40B4-BE49-F238E27FC236}">
                  <a16:creationId xmlns:a16="http://schemas.microsoft.com/office/drawing/2014/main" id="{EB712E11-E309-4D66-A879-DAE8BEF3022E}"/>
                </a:ext>
              </a:extLst>
            </p:cNvPr>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283762" y="5611919"/>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65" name="TextBox 364">
              <a:extLst>
                <a:ext uri="{FF2B5EF4-FFF2-40B4-BE49-F238E27FC236}">
                  <a16:creationId xmlns:a16="http://schemas.microsoft.com/office/drawing/2014/main" id="{1D17A0EA-E2B9-452D-A322-FED521E3FD0D}"/>
                </a:ext>
              </a:extLst>
            </p:cNvPr>
            <p:cNvSpPr txBox="1"/>
            <p:nvPr/>
          </p:nvSpPr>
          <p:spPr>
            <a:xfrm>
              <a:off x="5116317" y="5949227"/>
              <a:ext cx="678488" cy="169277"/>
            </a:xfrm>
            <a:prstGeom prst="rect">
              <a:avLst/>
            </a:prstGeom>
            <a:noFill/>
          </p:spPr>
          <p:txBody>
            <a:bodyPr wrap="square" rtlCol="0">
              <a:spAutoFit/>
            </a:bodyPr>
            <a:lstStyle/>
            <a:p>
              <a:pPr algn="ctr">
                <a:lnSpc>
                  <a:spcPct val="100000"/>
                </a:lnSpc>
              </a:pPr>
              <a:r>
                <a:rPr lang="en-US" sz="500">
                  <a:solidFill>
                    <a:schemeClr val="tx1"/>
                  </a:solidFill>
                </a:rPr>
                <a:t>5ES7: Night Owl</a:t>
              </a:r>
            </a:p>
          </p:txBody>
        </p:sp>
      </p:grpSp>
      <p:grpSp>
        <p:nvGrpSpPr>
          <p:cNvPr id="366" name="Group 365">
            <a:extLst>
              <a:ext uri="{FF2B5EF4-FFF2-40B4-BE49-F238E27FC236}">
                <a16:creationId xmlns:a16="http://schemas.microsoft.com/office/drawing/2014/main" id="{65E62842-3C1B-4E7B-A163-25E34D96DC5E}"/>
              </a:ext>
            </a:extLst>
          </p:cNvPr>
          <p:cNvGrpSpPr/>
          <p:nvPr/>
        </p:nvGrpSpPr>
        <p:grpSpPr>
          <a:xfrm>
            <a:off x="4028906" y="5956798"/>
            <a:ext cx="678488" cy="506585"/>
            <a:chOff x="4586568" y="5611919"/>
            <a:chExt cx="678488" cy="506585"/>
          </a:xfrm>
        </p:grpSpPr>
        <p:pic>
          <p:nvPicPr>
            <p:cNvPr id="367" name="Picture 366">
              <a:extLst>
                <a:ext uri="{FF2B5EF4-FFF2-40B4-BE49-F238E27FC236}">
                  <a16:creationId xmlns:a16="http://schemas.microsoft.com/office/drawing/2014/main" id="{3E0B9790-35FF-406D-B03E-CD4C7F58AF02}"/>
                </a:ext>
              </a:extLst>
            </p:cNvPr>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748442" y="5611919"/>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68" name="TextBox 367">
              <a:extLst>
                <a:ext uri="{FF2B5EF4-FFF2-40B4-BE49-F238E27FC236}">
                  <a16:creationId xmlns:a16="http://schemas.microsoft.com/office/drawing/2014/main" id="{810CE52C-FA3C-4875-89BE-E2C8F1791403}"/>
                </a:ext>
              </a:extLst>
            </p:cNvPr>
            <p:cNvSpPr txBox="1"/>
            <p:nvPr/>
          </p:nvSpPr>
          <p:spPr>
            <a:xfrm>
              <a:off x="4586568" y="5949227"/>
              <a:ext cx="678488" cy="169277"/>
            </a:xfrm>
            <a:prstGeom prst="rect">
              <a:avLst/>
            </a:prstGeom>
            <a:noFill/>
          </p:spPr>
          <p:txBody>
            <a:bodyPr wrap="square" rtlCol="0">
              <a:spAutoFit/>
            </a:bodyPr>
            <a:lstStyle/>
            <a:p>
              <a:pPr algn="ctr"/>
              <a:r>
                <a:rPr lang="en-US" sz="500">
                  <a:solidFill>
                    <a:schemeClr val="tx1"/>
                  </a:solidFill>
                </a:rPr>
                <a:t>5ER6: Truffle</a:t>
              </a:r>
            </a:p>
          </p:txBody>
        </p:sp>
      </p:grpSp>
      <p:grpSp>
        <p:nvGrpSpPr>
          <p:cNvPr id="369" name="Group 368">
            <a:extLst>
              <a:ext uri="{FF2B5EF4-FFF2-40B4-BE49-F238E27FC236}">
                <a16:creationId xmlns:a16="http://schemas.microsoft.com/office/drawing/2014/main" id="{08EEFC8E-B7F4-4BA3-917A-E1469AA801C5}"/>
              </a:ext>
            </a:extLst>
          </p:cNvPr>
          <p:cNvGrpSpPr/>
          <p:nvPr/>
        </p:nvGrpSpPr>
        <p:grpSpPr>
          <a:xfrm>
            <a:off x="3499385" y="5956798"/>
            <a:ext cx="678488" cy="506585"/>
            <a:chOff x="4057047" y="5611919"/>
            <a:chExt cx="678488" cy="506585"/>
          </a:xfrm>
        </p:grpSpPr>
        <p:pic>
          <p:nvPicPr>
            <p:cNvPr id="370" name="Picture 369">
              <a:extLst>
                <a:ext uri="{FF2B5EF4-FFF2-40B4-BE49-F238E27FC236}">
                  <a16:creationId xmlns:a16="http://schemas.microsoft.com/office/drawing/2014/main" id="{3633C91F-9588-4EEE-9C40-703D33B98037}"/>
                </a:ext>
              </a:extLst>
            </p:cNvPr>
            <p:cNvPicPr>
              <a:picLocks/>
            </p:cNvPicPr>
            <p:nvPr/>
          </p:nvPicPr>
          <p:blipFill>
            <a:blip r:embed="rId43"/>
            <a:stretch>
              <a:fillRect/>
            </a:stretch>
          </p:blipFill>
          <p:spPr>
            <a:xfrm>
              <a:off x="4213122" y="5611919"/>
              <a:ext cx="365760" cy="365760"/>
            </a:xfrm>
            <a:prstGeom prst="rect">
              <a:avLst/>
            </a:prstGeom>
          </p:spPr>
        </p:pic>
        <p:sp>
          <p:nvSpPr>
            <p:cNvPr id="371" name="TextBox 370">
              <a:extLst>
                <a:ext uri="{FF2B5EF4-FFF2-40B4-BE49-F238E27FC236}">
                  <a16:creationId xmlns:a16="http://schemas.microsoft.com/office/drawing/2014/main" id="{2B5EDF11-0E31-48FD-B85D-450CE7BF6956}"/>
                </a:ext>
              </a:extLst>
            </p:cNvPr>
            <p:cNvSpPr txBox="1"/>
            <p:nvPr/>
          </p:nvSpPr>
          <p:spPr>
            <a:xfrm>
              <a:off x="4057047" y="5949227"/>
              <a:ext cx="678488" cy="169277"/>
            </a:xfrm>
            <a:prstGeom prst="rect">
              <a:avLst/>
            </a:prstGeom>
            <a:noFill/>
          </p:spPr>
          <p:txBody>
            <a:bodyPr wrap="square" rtlCol="0">
              <a:spAutoFit/>
            </a:bodyPr>
            <a:lstStyle/>
            <a:p>
              <a:pPr algn="ctr"/>
              <a:r>
                <a:rPr lang="en-US" sz="500" dirty="0">
                  <a:solidFill>
                    <a:schemeClr val="tx1"/>
                  </a:solidFill>
                </a:rPr>
                <a:t>5ET6: Cloud</a:t>
              </a:r>
            </a:p>
          </p:txBody>
        </p:sp>
      </p:grpSp>
      <p:sp>
        <p:nvSpPr>
          <p:cNvPr id="372" name="Content Placeholder 106">
            <a:extLst>
              <a:ext uri="{FF2B5EF4-FFF2-40B4-BE49-F238E27FC236}">
                <a16:creationId xmlns:a16="http://schemas.microsoft.com/office/drawing/2014/main" id="{AC596CA2-3717-4D6D-A2FB-E7EC6ABCF4C1}"/>
              </a:ext>
            </a:extLst>
          </p:cNvPr>
          <p:cNvSpPr>
            <a:spLocks noGrp="1"/>
          </p:cNvSpPr>
          <p:nvPr/>
        </p:nvSpPr>
        <p:spPr>
          <a:xfrm>
            <a:off x="3556543" y="5724444"/>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Era</a:t>
            </a:r>
          </a:p>
        </p:txBody>
      </p:sp>
      <p:sp>
        <p:nvSpPr>
          <p:cNvPr id="389" name="Content Placeholder 106">
            <a:extLst>
              <a:ext uri="{FF2B5EF4-FFF2-40B4-BE49-F238E27FC236}">
                <a16:creationId xmlns:a16="http://schemas.microsoft.com/office/drawing/2014/main" id="{9F85ADB9-B32A-46C6-B691-AEB8D1AC78E7}"/>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a:solidFill>
                  <a:schemeClr val="bg2">
                    <a:lumMod val="10000"/>
                  </a:schemeClr>
                </a:solidFill>
              </a:rPr>
              <a:t>Beam (Fabric)</a:t>
            </a:r>
          </a:p>
        </p:txBody>
      </p:sp>
      <p:sp>
        <p:nvSpPr>
          <p:cNvPr id="390" name="Content Placeholder 106">
            <a:extLst>
              <a:ext uri="{FF2B5EF4-FFF2-40B4-BE49-F238E27FC236}">
                <a16:creationId xmlns:a16="http://schemas.microsoft.com/office/drawing/2014/main" id="{312A758B-F724-4980-82BE-89565D6215BB}"/>
              </a:ext>
            </a:extLst>
          </p:cNvPr>
          <p:cNvSpPr>
            <a:spLocks noGrp="1"/>
          </p:cNvSpPr>
          <p:nvPr/>
        </p:nvSpPr>
        <p:spPr>
          <a:xfrm>
            <a:off x="8000300" y="309383"/>
            <a:ext cx="3046841" cy="350597"/>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Paint Color Accents (Skin, Frame, End-of-Run, Cable Cover &amp; Stabilizer )</a:t>
            </a:r>
          </a:p>
        </p:txBody>
      </p:sp>
      <p:pic>
        <p:nvPicPr>
          <p:cNvPr id="391" name="Picture 390">
            <a:extLst>
              <a:ext uri="{FF2B5EF4-FFF2-40B4-BE49-F238E27FC236}">
                <a16:creationId xmlns:a16="http://schemas.microsoft.com/office/drawing/2014/main" id="{80EB7A29-9A10-47F1-BA83-A649390F9324}"/>
              </a:ext>
            </a:extLst>
          </p:cNvPr>
          <p:cNvPicPr>
            <a:picLocks noChangeAspect="1"/>
          </p:cNvPicPr>
          <p:nvPr/>
        </p:nvPicPr>
        <p:blipFill rotWithShape="1">
          <a:blip r:embed="rId44"/>
          <a:srcRect l="27781" t="25306" r="21701" b="9252"/>
          <a:stretch/>
        </p:blipFill>
        <p:spPr>
          <a:xfrm>
            <a:off x="1228080" y="1514904"/>
            <a:ext cx="2244768" cy="1635700"/>
          </a:xfrm>
          <a:prstGeom prst="rect">
            <a:avLst/>
          </a:prstGeom>
        </p:spPr>
      </p:pic>
      <p:sp>
        <p:nvSpPr>
          <p:cNvPr id="392" name="Content Placeholder 106">
            <a:extLst>
              <a:ext uri="{FF2B5EF4-FFF2-40B4-BE49-F238E27FC236}">
                <a16:creationId xmlns:a16="http://schemas.microsoft.com/office/drawing/2014/main" id="{1AD0069C-E2A9-47FE-AA2B-988C855E84D8}"/>
              </a:ext>
            </a:extLst>
          </p:cNvPr>
          <p:cNvSpPr>
            <a:spLocks noGrp="1"/>
          </p:cNvSpPr>
          <p:nvPr/>
        </p:nvSpPr>
        <p:spPr>
          <a:xfrm>
            <a:off x="366678" y="2122273"/>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End-of-Run</a:t>
            </a:r>
          </a:p>
          <a:p>
            <a:pPr>
              <a:lnSpc>
                <a:spcPct val="100000"/>
              </a:lnSpc>
              <a:spcBef>
                <a:spcPts val="0"/>
              </a:spcBef>
            </a:pPr>
            <a:r>
              <a:rPr lang="en-US" sz="600" dirty="0">
                <a:solidFill>
                  <a:schemeClr val="tx1"/>
                </a:solidFill>
              </a:rPr>
              <a:t>Paint Color Accents</a:t>
            </a:r>
          </a:p>
        </p:txBody>
      </p:sp>
      <p:cxnSp>
        <p:nvCxnSpPr>
          <p:cNvPr id="393" name="Straight Connector 392">
            <a:extLst>
              <a:ext uri="{FF2B5EF4-FFF2-40B4-BE49-F238E27FC236}">
                <a16:creationId xmlns:a16="http://schemas.microsoft.com/office/drawing/2014/main" id="{DD2F8D75-170B-4733-B37C-83B993A3A56F}"/>
              </a:ext>
            </a:extLst>
          </p:cNvPr>
          <p:cNvCxnSpPr>
            <a:cxnSpLocks/>
          </p:cNvCxnSpPr>
          <p:nvPr/>
        </p:nvCxnSpPr>
        <p:spPr>
          <a:xfrm>
            <a:off x="479270" y="1910634"/>
            <a:ext cx="1499251" cy="1987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4" name="Content Placeholder 106">
            <a:extLst>
              <a:ext uri="{FF2B5EF4-FFF2-40B4-BE49-F238E27FC236}">
                <a16:creationId xmlns:a16="http://schemas.microsoft.com/office/drawing/2014/main" id="{ED983FEB-E42A-486C-AEA6-DB6D25859A74}"/>
              </a:ext>
            </a:extLst>
          </p:cNvPr>
          <p:cNvSpPr>
            <a:spLocks noGrp="1"/>
          </p:cNvSpPr>
          <p:nvPr/>
        </p:nvSpPr>
        <p:spPr>
          <a:xfrm>
            <a:off x="386013" y="1672304"/>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Skin</a:t>
            </a:r>
          </a:p>
          <a:p>
            <a:pPr>
              <a:lnSpc>
                <a:spcPct val="100000"/>
              </a:lnSpc>
              <a:spcBef>
                <a:spcPts val="0"/>
              </a:spcBef>
            </a:pPr>
            <a:r>
              <a:rPr lang="en-US" sz="600" dirty="0">
                <a:solidFill>
                  <a:schemeClr val="tx1"/>
                </a:solidFill>
              </a:rPr>
              <a:t>Paint Color Accents</a:t>
            </a:r>
          </a:p>
        </p:txBody>
      </p:sp>
      <p:cxnSp>
        <p:nvCxnSpPr>
          <p:cNvPr id="395" name="Straight Connector 394">
            <a:extLst>
              <a:ext uri="{FF2B5EF4-FFF2-40B4-BE49-F238E27FC236}">
                <a16:creationId xmlns:a16="http://schemas.microsoft.com/office/drawing/2014/main" id="{8CCBD751-DA9E-48ED-AFB4-4F8E3508BB0A}"/>
              </a:ext>
            </a:extLst>
          </p:cNvPr>
          <p:cNvCxnSpPr>
            <a:cxnSpLocks/>
          </p:cNvCxnSpPr>
          <p:nvPr/>
        </p:nvCxnSpPr>
        <p:spPr>
          <a:xfrm>
            <a:off x="465052" y="2785277"/>
            <a:ext cx="100402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6" name="Content Placeholder 106">
            <a:extLst>
              <a:ext uri="{FF2B5EF4-FFF2-40B4-BE49-F238E27FC236}">
                <a16:creationId xmlns:a16="http://schemas.microsoft.com/office/drawing/2014/main" id="{BAEFDC0B-AC11-4A0B-843D-150F974F1770}"/>
              </a:ext>
            </a:extLst>
          </p:cNvPr>
          <p:cNvSpPr>
            <a:spLocks noGrp="1"/>
          </p:cNvSpPr>
          <p:nvPr/>
        </p:nvSpPr>
        <p:spPr>
          <a:xfrm>
            <a:off x="371795" y="2539660"/>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Cable Cover</a:t>
            </a:r>
          </a:p>
          <a:p>
            <a:pPr>
              <a:lnSpc>
                <a:spcPct val="100000"/>
              </a:lnSpc>
              <a:spcBef>
                <a:spcPts val="0"/>
              </a:spcBef>
            </a:pPr>
            <a:r>
              <a:rPr lang="en-US" sz="600" dirty="0">
                <a:solidFill>
                  <a:schemeClr val="tx1"/>
                </a:solidFill>
              </a:rPr>
              <a:t>Paint Color Accents</a:t>
            </a:r>
          </a:p>
        </p:txBody>
      </p:sp>
      <p:cxnSp>
        <p:nvCxnSpPr>
          <p:cNvPr id="397" name="Straight Connector 396">
            <a:extLst>
              <a:ext uri="{FF2B5EF4-FFF2-40B4-BE49-F238E27FC236}">
                <a16:creationId xmlns:a16="http://schemas.microsoft.com/office/drawing/2014/main" id="{2B4D05BB-0D94-487D-A566-255C7F8AEA9A}"/>
              </a:ext>
            </a:extLst>
          </p:cNvPr>
          <p:cNvCxnSpPr>
            <a:cxnSpLocks/>
          </p:cNvCxnSpPr>
          <p:nvPr/>
        </p:nvCxnSpPr>
        <p:spPr>
          <a:xfrm>
            <a:off x="465052" y="1374465"/>
            <a:ext cx="15134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65F7A89A-4070-4E7E-B1E0-04DC09DBFA21}"/>
              </a:ext>
            </a:extLst>
          </p:cNvPr>
          <p:cNvCxnSpPr>
            <a:cxnSpLocks/>
          </p:cNvCxnSpPr>
          <p:nvPr/>
        </p:nvCxnSpPr>
        <p:spPr>
          <a:xfrm>
            <a:off x="1978521" y="1379883"/>
            <a:ext cx="0" cy="29242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9" name="Content Placeholder 106">
            <a:extLst>
              <a:ext uri="{FF2B5EF4-FFF2-40B4-BE49-F238E27FC236}">
                <a16:creationId xmlns:a16="http://schemas.microsoft.com/office/drawing/2014/main" id="{D2FFDBDA-2A31-4A18-B906-294678EA55E1}"/>
              </a:ext>
            </a:extLst>
          </p:cNvPr>
          <p:cNvSpPr>
            <a:spLocks noGrp="1"/>
          </p:cNvSpPr>
          <p:nvPr/>
        </p:nvSpPr>
        <p:spPr>
          <a:xfrm>
            <a:off x="398660" y="1136918"/>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Rail</a:t>
            </a:r>
          </a:p>
          <a:p>
            <a:pPr>
              <a:lnSpc>
                <a:spcPct val="100000"/>
              </a:lnSpc>
              <a:spcBef>
                <a:spcPts val="0"/>
              </a:spcBef>
            </a:pPr>
            <a:r>
              <a:rPr lang="en-US" sz="600" dirty="0">
                <a:solidFill>
                  <a:schemeClr val="tx1"/>
                </a:solidFill>
              </a:rPr>
              <a:t>Aluminum Color Accents</a:t>
            </a:r>
          </a:p>
        </p:txBody>
      </p:sp>
      <p:cxnSp>
        <p:nvCxnSpPr>
          <p:cNvPr id="400" name="Straight Connector 399">
            <a:extLst>
              <a:ext uri="{FF2B5EF4-FFF2-40B4-BE49-F238E27FC236}">
                <a16:creationId xmlns:a16="http://schemas.microsoft.com/office/drawing/2014/main" id="{76798A33-8623-41C9-8E7A-AAE9B3A550A2}"/>
              </a:ext>
            </a:extLst>
          </p:cNvPr>
          <p:cNvCxnSpPr>
            <a:cxnSpLocks/>
          </p:cNvCxnSpPr>
          <p:nvPr/>
        </p:nvCxnSpPr>
        <p:spPr>
          <a:xfrm>
            <a:off x="459935" y="2367890"/>
            <a:ext cx="894366" cy="314"/>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01" name="Content Placeholder 106">
            <a:extLst>
              <a:ext uri="{FF2B5EF4-FFF2-40B4-BE49-F238E27FC236}">
                <a16:creationId xmlns:a16="http://schemas.microsoft.com/office/drawing/2014/main" id="{B35951FB-C975-42E3-9C14-9501782754C9}"/>
              </a:ext>
            </a:extLst>
          </p:cNvPr>
          <p:cNvSpPr>
            <a:spLocks noGrp="1"/>
          </p:cNvSpPr>
          <p:nvPr/>
        </p:nvSpPr>
        <p:spPr>
          <a:xfrm>
            <a:off x="2271780" y="2761338"/>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Frame</a:t>
            </a:r>
          </a:p>
          <a:p>
            <a:pPr>
              <a:lnSpc>
                <a:spcPct val="100000"/>
              </a:lnSpc>
              <a:spcBef>
                <a:spcPts val="0"/>
              </a:spcBef>
            </a:pPr>
            <a:r>
              <a:rPr lang="en-US" sz="600" dirty="0">
                <a:solidFill>
                  <a:schemeClr val="tx1"/>
                </a:solidFill>
              </a:rPr>
              <a:t>Paint Color Accents</a:t>
            </a:r>
          </a:p>
        </p:txBody>
      </p:sp>
      <p:cxnSp>
        <p:nvCxnSpPr>
          <p:cNvPr id="402" name="Straight Connector 401">
            <a:extLst>
              <a:ext uri="{FF2B5EF4-FFF2-40B4-BE49-F238E27FC236}">
                <a16:creationId xmlns:a16="http://schemas.microsoft.com/office/drawing/2014/main" id="{4251E0D0-A987-45F1-B9BF-E30B017CF867}"/>
              </a:ext>
            </a:extLst>
          </p:cNvPr>
          <p:cNvCxnSpPr>
            <a:cxnSpLocks/>
          </p:cNvCxnSpPr>
          <p:nvPr/>
        </p:nvCxnSpPr>
        <p:spPr>
          <a:xfrm>
            <a:off x="2373237" y="2994163"/>
            <a:ext cx="791972"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4197CF6A-D595-4262-9CE2-288DF5A4FD19}"/>
              </a:ext>
            </a:extLst>
          </p:cNvPr>
          <p:cNvCxnSpPr>
            <a:cxnSpLocks/>
          </p:cNvCxnSpPr>
          <p:nvPr/>
        </p:nvCxnSpPr>
        <p:spPr>
          <a:xfrm>
            <a:off x="3165209" y="2468917"/>
            <a:ext cx="0" cy="525246"/>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04" name="Content Placeholder 106">
            <a:extLst>
              <a:ext uri="{FF2B5EF4-FFF2-40B4-BE49-F238E27FC236}">
                <a16:creationId xmlns:a16="http://schemas.microsoft.com/office/drawing/2014/main" id="{E003B63A-4AAB-497A-903E-E94F02748189}"/>
              </a:ext>
            </a:extLst>
          </p:cNvPr>
          <p:cNvSpPr>
            <a:spLocks noGrp="1"/>
          </p:cNvSpPr>
          <p:nvPr/>
        </p:nvSpPr>
        <p:spPr>
          <a:xfrm>
            <a:off x="2268475" y="3107678"/>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Stabilizer</a:t>
            </a:r>
          </a:p>
          <a:p>
            <a:pPr>
              <a:lnSpc>
                <a:spcPct val="100000"/>
              </a:lnSpc>
              <a:spcBef>
                <a:spcPts val="0"/>
              </a:spcBef>
            </a:pPr>
            <a:r>
              <a:rPr lang="en-US" sz="600" dirty="0">
                <a:solidFill>
                  <a:schemeClr val="tx1"/>
                </a:solidFill>
              </a:rPr>
              <a:t>Paint Color Accents</a:t>
            </a:r>
          </a:p>
        </p:txBody>
      </p:sp>
      <p:cxnSp>
        <p:nvCxnSpPr>
          <p:cNvPr id="405" name="Straight Connector 404">
            <a:extLst>
              <a:ext uri="{FF2B5EF4-FFF2-40B4-BE49-F238E27FC236}">
                <a16:creationId xmlns:a16="http://schemas.microsoft.com/office/drawing/2014/main" id="{FFF044D9-D09B-4E73-AFC2-1E2D837743A4}"/>
              </a:ext>
            </a:extLst>
          </p:cNvPr>
          <p:cNvCxnSpPr>
            <a:cxnSpLocks/>
          </p:cNvCxnSpPr>
          <p:nvPr/>
        </p:nvCxnSpPr>
        <p:spPr>
          <a:xfrm>
            <a:off x="2373237" y="3329443"/>
            <a:ext cx="960568"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CAA0F854-A454-4ABC-93E2-A8FA481D4B8B}"/>
              </a:ext>
            </a:extLst>
          </p:cNvPr>
          <p:cNvCxnSpPr>
            <a:cxnSpLocks/>
          </p:cNvCxnSpPr>
          <p:nvPr/>
        </p:nvCxnSpPr>
        <p:spPr>
          <a:xfrm>
            <a:off x="3333805" y="2558803"/>
            <a:ext cx="0" cy="78619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A39B1C29-480B-42AC-8F36-15B25AF4C4EA}"/>
              </a:ext>
            </a:extLst>
          </p:cNvPr>
          <p:cNvCxnSpPr>
            <a:cxnSpLocks/>
          </p:cNvCxnSpPr>
          <p:nvPr/>
        </p:nvCxnSpPr>
        <p:spPr>
          <a:xfrm>
            <a:off x="8014216" y="750825"/>
            <a:ext cx="36595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7" name="Content Placeholder 106">
            <a:extLst>
              <a:ext uri="{FF2B5EF4-FFF2-40B4-BE49-F238E27FC236}">
                <a16:creationId xmlns:a16="http://schemas.microsoft.com/office/drawing/2014/main" id="{D3633BE5-CED4-4AFE-ACAF-A4766018B21C}"/>
              </a:ext>
            </a:extLst>
          </p:cNvPr>
          <p:cNvSpPr>
            <a:spLocks noGrp="1"/>
          </p:cNvSpPr>
          <p:nvPr/>
        </p:nvSpPr>
        <p:spPr>
          <a:xfrm>
            <a:off x="7993139" y="75430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Gloss color accents</a:t>
            </a:r>
          </a:p>
        </p:txBody>
      </p:sp>
      <p:sp>
        <p:nvSpPr>
          <p:cNvPr id="230" name="Content Placeholder 106">
            <a:extLst>
              <a:ext uri="{FF2B5EF4-FFF2-40B4-BE49-F238E27FC236}">
                <a16:creationId xmlns:a16="http://schemas.microsoft.com/office/drawing/2014/main" id="{19769523-4B60-4FD4-A1A5-9E5E13B06595}"/>
              </a:ext>
            </a:extLst>
          </p:cNvPr>
          <p:cNvSpPr>
            <a:spLocks noGrp="1"/>
          </p:cNvSpPr>
          <p:nvPr/>
        </p:nvSpPr>
        <p:spPr>
          <a:xfrm>
            <a:off x="7993139" y="3154725"/>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Metallic </a:t>
            </a:r>
          </a:p>
        </p:txBody>
      </p:sp>
      <p:sp>
        <p:nvSpPr>
          <p:cNvPr id="232" name="Content Placeholder 106">
            <a:extLst>
              <a:ext uri="{FF2B5EF4-FFF2-40B4-BE49-F238E27FC236}">
                <a16:creationId xmlns:a16="http://schemas.microsoft.com/office/drawing/2014/main" id="{B1EC5238-B0A0-4817-B15E-6AF8EE9EAB41}"/>
              </a:ext>
            </a:extLst>
          </p:cNvPr>
          <p:cNvSpPr>
            <a:spLocks noGrp="1"/>
          </p:cNvSpPr>
          <p:nvPr/>
        </p:nvSpPr>
        <p:spPr>
          <a:xfrm>
            <a:off x="7993139" y="4118342"/>
            <a:ext cx="1912797"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Metallic</a:t>
            </a:r>
          </a:p>
        </p:txBody>
      </p:sp>
      <p:sp>
        <p:nvSpPr>
          <p:cNvPr id="233" name="Content Placeholder 106">
            <a:extLst>
              <a:ext uri="{FF2B5EF4-FFF2-40B4-BE49-F238E27FC236}">
                <a16:creationId xmlns:a16="http://schemas.microsoft.com/office/drawing/2014/main" id="{A3E83425-F669-488B-8CF7-783E4A51AF4C}"/>
              </a:ext>
            </a:extLst>
          </p:cNvPr>
          <p:cNvSpPr>
            <a:spLocks noGrp="1"/>
          </p:cNvSpPr>
          <p:nvPr/>
        </p:nvSpPr>
        <p:spPr>
          <a:xfrm>
            <a:off x="7993139" y="2181037"/>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sp>
        <p:nvSpPr>
          <p:cNvPr id="234" name="Content Placeholder 106">
            <a:extLst>
              <a:ext uri="{FF2B5EF4-FFF2-40B4-BE49-F238E27FC236}">
                <a16:creationId xmlns:a16="http://schemas.microsoft.com/office/drawing/2014/main" id="{D6F5C452-F231-4C80-8C32-BB85B693A7F0}"/>
              </a:ext>
            </a:extLst>
          </p:cNvPr>
          <p:cNvSpPr>
            <a:spLocks noGrp="1"/>
          </p:cNvSpPr>
          <p:nvPr/>
        </p:nvSpPr>
        <p:spPr>
          <a:xfrm>
            <a:off x="7991313" y="1454467"/>
            <a:ext cx="1536365"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35" name="Content Placeholder 106">
            <a:extLst>
              <a:ext uri="{FF2B5EF4-FFF2-40B4-BE49-F238E27FC236}">
                <a16:creationId xmlns:a16="http://schemas.microsoft.com/office/drawing/2014/main" id="{C5ABB499-56FF-4B91-BFE5-196763AEE92B}"/>
              </a:ext>
            </a:extLst>
          </p:cNvPr>
          <p:cNvSpPr>
            <a:spLocks noGrp="1"/>
          </p:cNvSpPr>
          <p:nvPr/>
        </p:nvSpPr>
        <p:spPr>
          <a:xfrm>
            <a:off x="7992753" y="298269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3</a:t>
            </a:r>
          </a:p>
        </p:txBody>
      </p:sp>
      <p:sp>
        <p:nvSpPr>
          <p:cNvPr id="236" name="Content Placeholder 106">
            <a:extLst>
              <a:ext uri="{FF2B5EF4-FFF2-40B4-BE49-F238E27FC236}">
                <a16:creationId xmlns:a16="http://schemas.microsoft.com/office/drawing/2014/main" id="{76A26AA7-C54D-4891-8126-581728F228E7}"/>
              </a:ext>
            </a:extLst>
          </p:cNvPr>
          <p:cNvSpPr>
            <a:spLocks noGrp="1"/>
          </p:cNvSpPr>
          <p:nvPr/>
        </p:nvSpPr>
        <p:spPr>
          <a:xfrm>
            <a:off x="7992753" y="3956920"/>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4</a:t>
            </a:r>
          </a:p>
        </p:txBody>
      </p:sp>
      <p:grpSp>
        <p:nvGrpSpPr>
          <p:cNvPr id="237" name="Group 236">
            <a:extLst>
              <a:ext uri="{FF2B5EF4-FFF2-40B4-BE49-F238E27FC236}">
                <a16:creationId xmlns:a16="http://schemas.microsoft.com/office/drawing/2014/main" id="{EBC443A3-F317-4E42-A3D9-5BA4C92E8162}"/>
              </a:ext>
            </a:extLst>
          </p:cNvPr>
          <p:cNvGrpSpPr/>
          <p:nvPr/>
        </p:nvGrpSpPr>
        <p:grpSpPr>
          <a:xfrm>
            <a:off x="7953770" y="989092"/>
            <a:ext cx="650860" cy="577921"/>
            <a:chOff x="8339329" y="2130267"/>
            <a:chExt cx="650860" cy="577921"/>
          </a:xfrm>
        </p:grpSpPr>
        <p:pic>
          <p:nvPicPr>
            <p:cNvPr id="238" name="Picture 237" descr="Background pattern&#10;&#10;Description automatically generated with low confidence">
              <a:extLst>
                <a:ext uri="{FF2B5EF4-FFF2-40B4-BE49-F238E27FC236}">
                  <a16:creationId xmlns:a16="http://schemas.microsoft.com/office/drawing/2014/main" id="{EAD5CECE-9D51-456C-ADB3-F213FA213ED3}"/>
                </a:ext>
              </a:extLst>
            </p:cNvPr>
            <p:cNvPicPr>
              <a:picLocks/>
            </p:cNvPicPr>
            <p:nvPr/>
          </p:nvPicPr>
          <p:blipFill>
            <a:blip r:embed="rId45">
              <a:extLst>
                <a:ext uri="{28A0092B-C50C-407E-A947-70E740481C1C}">
                  <a14:useLocalDpi xmlns:a14="http://schemas.microsoft.com/office/drawing/2010/main" val="0"/>
                </a:ext>
              </a:extLst>
            </a:blip>
            <a:stretch>
              <a:fillRect/>
            </a:stretch>
          </p:blipFill>
          <p:spPr>
            <a:xfrm>
              <a:off x="8478553" y="2130267"/>
              <a:ext cx="365760" cy="365760"/>
            </a:xfrm>
            <a:prstGeom prst="rect">
              <a:avLst/>
            </a:prstGeom>
          </p:spPr>
        </p:pic>
        <p:sp>
          <p:nvSpPr>
            <p:cNvPr id="239" name="TextBox 238">
              <a:extLst>
                <a:ext uri="{FF2B5EF4-FFF2-40B4-BE49-F238E27FC236}">
                  <a16:creationId xmlns:a16="http://schemas.microsoft.com/office/drawing/2014/main" id="{C93D20CA-7DA1-46BE-838C-78A7AC2A2B43}"/>
                </a:ext>
              </a:extLst>
            </p:cNvPr>
            <p:cNvSpPr txBox="1"/>
            <p:nvPr/>
          </p:nvSpPr>
          <p:spPr>
            <a:xfrm>
              <a:off x="8339329" y="2461967"/>
              <a:ext cx="650860" cy="246221"/>
            </a:xfrm>
            <a:prstGeom prst="rect">
              <a:avLst/>
            </a:prstGeom>
            <a:noFill/>
          </p:spPr>
          <p:txBody>
            <a:bodyPr wrap="square" rtlCol="0">
              <a:spAutoFit/>
            </a:bodyPr>
            <a:lstStyle/>
            <a:p>
              <a:pPr algn="ctr"/>
              <a:r>
                <a:rPr lang="en-US" sz="500" dirty="0"/>
                <a:t>4140: Arctic White</a:t>
              </a:r>
            </a:p>
          </p:txBody>
        </p:sp>
      </p:grpSp>
      <p:grpSp>
        <p:nvGrpSpPr>
          <p:cNvPr id="240" name="Group 239">
            <a:extLst>
              <a:ext uri="{FF2B5EF4-FFF2-40B4-BE49-F238E27FC236}">
                <a16:creationId xmlns:a16="http://schemas.microsoft.com/office/drawing/2014/main" id="{98D7DF86-2E39-4FC2-AC47-75A95F621612}"/>
              </a:ext>
            </a:extLst>
          </p:cNvPr>
          <p:cNvGrpSpPr/>
          <p:nvPr/>
        </p:nvGrpSpPr>
        <p:grpSpPr>
          <a:xfrm>
            <a:off x="7953770" y="1695323"/>
            <a:ext cx="650860" cy="499947"/>
            <a:chOff x="8339531" y="3013217"/>
            <a:chExt cx="650860" cy="499947"/>
          </a:xfrm>
        </p:grpSpPr>
        <p:sp>
          <p:nvSpPr>
            <p:cNvPr id="241" name="TextBox 240">
              <a:extLst>
                <a:ext uri="{FF2B5EF4-FFF2-40B4-BE49-F238E27FC236}">
                  <a16:creationId xmlns:a16="http://schemas.microsoft.com/office/drawing/2014/main" id="{6C3C03E2-A526-4E7A-A2F8-9A136447A61C}"/>
                </a:ext>
              </a:extLst>
            </p:cNvPr>
            <p:cNvSpPr txBox="1"/>
            <p:nvPr/>
          </p:nvSpPr>
          <p:spPr>
            <a:xfrm>
              <a:off x="8339531" y="3343887"/>
              <a:ext cx="650860" cy="169277"/>
            </a:xfrm>
            <a:prstGeom prst="rect">
              <a:avLst/>
            </a:prstGeom>
            <a:noFill/>
          </p:spPr>
          <p:txBody>
            <a:bodyPr wrap="square" rtlCol="0">
              <a:spAutoFit/>
            </a:bodyPr>
            <a:lstStyle/>
            <a:p>
              <a:pPr algn="ctr">
                <a:lnSpc>
                  <a:spcPct val="100000"/>
                </a:lnSpc>
                <a:spcBef>
                  <a:spcPts val="100"/>
                </a:spcBef>
              </a:pPr>
              <a:r>
                <a:rPr lang="en-US" sz="500" dirty="0"/>
                <a:t>SL: Silver</a:t>
              </a:r>
            </a:p>
          </p:txBody>
        </p:sp>
        <p:pic>
          <p:nvPicPr>
            <p:cNvPr id="243" name="Picture 29">
              <a:extLst>
                <a:ext uri="{FF2B5EF4-FFF2-40B4-BE49-F238E27FC236}">
                  <a16:creationId xmlns:a16="http://schemas.microsoft.com/office/drawing/2014/main" id="{D18CDE4E-9997-408D-B8C4-122867A5FA96}"/>
                </a:ext>
              </a:extLst>
            </p:cNvPr>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5" name="Group 244">
            <a:extLst>
              <a:ext uri="{FF2B5EF4-FFF2-40B4-BE49-F238E27FC236}">
                <a16:creationId xmlns:a16="http://schemas.microsoft.com/office/drawing/2014/main" id="{82D3D2A7-D908-4D42-B8DA-22262CE31BC6}"/>
              </a:ext>
            </a:extLst>
          </p:cNvPr>
          <p:cNvGrpSpPr/>
          <p:nvPr/>
        </p:nvGrpSpPr>
        <p:grpSpPr>
          <a:xfrm>
            <a:off x="8477365" y="1695323"/>
            <a:ext cx="650860" cy="488310"/>
            <a:chOff x="8870992" y="3016227"/>
            <a:chExt cx="650860" cy="488310"/>
          </a:xfrm>
        </p:grpSpPr>
        <p:pic>
          <p:nvPicPr>
            <p:cNvPr id="246" name="Picture 31">
              <a:extLst>
                <a:ext uri="{FF2B5EF4-FFF2-40B4-BE49-F238E27FC236}">
                  <a16:creationId xmlns:a16="http://schemas.microsoft.com/office/drawing/2014/main" id="{89E72CA9-9A71-400D-BE67-EF73C753AFA5}"/>
                </a:ext>
              </a:extLst>
            </p:cNvPr>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9018309" y="30162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47" name="TextBox 246">
              <a:extLst>
                <a:ext uri="{FF2B5EF4-FFF2-40B4-BE49-F238E27FC236}">
                  <a16:creationId xmlns:a16="http://schemas.microsoft.com/office/drawing/2014/main" id="{FCEF2102-E968-4081-9552-A9599362F0AC}"/>
                </a:ext>
              </a:extLst>
            </p:cNvPr>
            <p:cNvSpPr txBox="1"/>
            <p:nvPr/>
          </p:nvSpPr>
          <p:spPr>
            <a:xfrm>
              <a:off x="8870992" y="3335260"/>
              <a:ext cx="650860" cy="169277"/>
            </a:xfrm>
            <a:prstGeom prst="rect">
              <a:avLst/>
            </a:prstGeom>
            <a:noFill/>
          </p:spPr>
          <p:txBody>
            <a:bodyPr wrap="square" rtlCol="0">
              <a:spAutoFit/>
            </a:bodyPr>
            <a:lstStyle/>
            <a:p>
              <a:pPr algn="ctr">
                <a:lnSpc>
                  <a:spcPct val="100000"/>
                </a:lnSpc>
                <a:spcBef>
                  <a:spcPts val="100"/>
                </a:spcBef>
              </a:pPr>
              <a:r>
                <a:rPr lang="en-US" sz="500"/>
                <a:t>NI: Nickel</a:t>
              </a:r>
            </a:p>
          </p:txBody>
        </p:sp>
      </p:grpSp>
      <p:grpSp>
        <p:nvGrpSpPr>
          <p:cNvPr id="248" name="Group 247">
            <a:extLst>
              <a:ext uri="{FF2B5EF4-FFF2-40B4-BE49-F238E27FC236}">
                <a16:creationId xmlns:a16="http://schemas.microsoft.com/office/drawing/2014/main" id="{7B9304D5-36E2-4BDC-A4A5-83491957F960}"/>
              </a:ext>
            </a:extLst>
          </p:cNvPr>
          <p:cNvGrpSpPr/>
          <p:nvPr/>
        </p:nvGrpSpPr>
        <p:grpSpPr>
          <a:xfrm>
            <a:off x="9021990" y="1695323"/>
            <a:ext cx="650860" cy="492830"/>
            <a:chOff x="9415617" y="3016227"/>
            <a:chExt cx="650860" cy="492830"/>
          </a:xfrm>
        </p:grpSpPr>
        <p:pic>
          <p:nvPicPr>
            <p:cNvPr id="272" name="Picture 30">
              <a:extLst>
                <a:ext uri="{FF2B5EF4-FFF2-40B4-BE49-F238E27FC236}">
                  <a16:creationId xmlns:a16="http://schemas.microsoft.com/office/drawing/2014/main" id="{2CD3CD5F-662A-42E1-9A32-E728BB06D00D}"/>
                </a:ext>
              </a:extLst>
            </p:cNvPr>
            <p:cNvPicPr>
              <a:picLocks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9555335" y="30162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73" name="TextBox 272">
              <a:extLst>
                <a:ext uri="{FF2B5EF4-FFF2-40B4-BE49-F238E27FC236}">
                  <a16:creationId xmlns:a16="http://schemas.microsoft.com/office/drawing/2014/main" id="{960E63FC-6C2A-4575-B9D2-BA36475F1335}"/>
                </a:ext>
              </a:extLst>
            </p:cNvPr>
            <p:cNvSpPr txBox="1"/>
            <p:nvPr/>
          </p:nvSpPr>
          <p:spPr>
            <a:xfrm>
              <a:off x="9415617" y="3339780"/>
              <a:ext cx="650860" cy="169277"/>
            </a:xfrm>
            <a:prstGeom prst="rect">
              <a:avLst/>
            </a:prstGeom>
            <a:noFill/>
          </p:spPr>
          <p:txBody>
            <a:bodyPr wrap="square" rtlCol="0">
              <a:spAutoFit/>
            </a:bodyPr>
            <a:lstStyle/>
            <a:p>
              <a:pPr algn="ctr"/>
              <a:r>
                <a:rPr lang="en-US" sz="500" dirty="0"/>
                <a:t>BK: Black</a:t>
              </a:r>
            </a:p>
          </p:txBody>
        </p:sp>
      </p:grpSp>
      <p:grpSp>
        <p:nvGrpSpPr>
          <p:cNvPr id="274" name="Group 273">
            <a:extLst>
              <a:ext uri="{FF2B5EF4-FFF2-40B4-BE49-F238E27FC236}">
                <a16:creationId xmlns:a16="http://schemas.microsoft.com/office/drawing/2014/main" id="{F43CA9F5-B5A7-43EC-BEC9-AD1C9A302879}"/>
              </a:ext>
            </a:extLst>
          </p:cNvPr>
          <p:cNvGrpSpPr/>
          <p:nvPr/>
        </p:nvGrpSpPr>
        <p:grpSpPr>
          <a:xfrm>
            <a:off x="7945296" y="2407933"/>
            <a:ext cx="650860" cy="576892"/>
            <a:chOff x="8278965" y="2520912"/>
            <a:chExt cx="650860" cy="576892"/>
          </a:xfrm>
        </p:grpSpPr>
        <p:pic>
          <p:nvPicPr>
            <p:cNvPr id="275" name="Picture 274" descr="Background pattern&#10;&#10;Description automatically generated with low confidence">
              <a:extLst>
                <a:ext uri="{FF2B5EF4-FFF2-40B4-BE49-F238E27FC236}">
                  <a16:creationId xmlns:a16="http://schemas.microsoft.com/office/drawing/2014/main" id="{944FA54F-3616-4291-AF3B-F4EFD93CC0CC}"/>
                </a:ext>
              </a:extLst>
            </p:cNvPr>
            <p:cNvPicPr>
              <a:picLocks/>
            </p:cNvPicPr>
            <p:nvPr/>
          </p:nvPicPr>
          <p:blipFill>
            <a:blip r:embed="rId45">
              <a:extLst>
                <a:ext uri="{28A0092B-C50C-407E-A947-70E740481C1C}">
                  <a14:useLocalDpi xmlns:a14="http://schemas.microsoft.com/office/drawing/2010/main" val="0"/>
                </a:ext>
              </a:extLst>
            </a:blip>
            <a:stretch>
              <a:fillRect/>
            </a:stretch>
          </p:blipFill>
          <p:spPr>
            <a:xfrm>
              <a:off x="8424246" y="2520912"/>
              <a:ext cx="365760" cy="365760"/>
            </a:xfrm>
            <a:prstGeom prst="rect">
              <a:avLst/>
            </a:prstGeom>
          </p:spPr>
        </p:pic>
        <p:sp>
          <p:nvSpPr>
            <p:cNvPr id="276" name="TextBox 275">
              <a:extLst>
                <a:ext uri="{FF2B5EF4-FFF2-40B4-BE49-F238E27FC236}">
                  <a16:creationId xmlns:a16="http://schemas.microsoft.com/office/drawing/2014/main" id="{796A1D60-FD10-475B-8FB3-741D47F40AF5}"/>
                </a:ext>
              </a:extLst>
            </p:cNvPr>
            <p:cNvSpPr txBox="1"/>
            <p:nvPr/>
          </p:nvSpPr>
          <p:spPr>
            <a:xfrm>
              <a:off x="8278965" y="2851583"/>
              <a:ext cx="650860" cy="246221"/>
            </a:xfrm>
            <a:prstGeom prst="rect">
              <a:avLst/>
            </a:prstGeom>
            <a:noFill/>
          </p:spPr>
          <p:txBody>
            <a:bodyPr wrap="square" rtlCol="0">
              <a:spAutoFit/>
            </a:bodyPr>
            <a:lstStyle/>
            <a:p>
              <a:pPr algn="ctr"/>
              <a:r>
                <a:rPr lang="en-US" sz="500" dirty="0"/>
                <a:t>7241: </a:t>
              </a:r>
              <a:r>
                <a:rPr lang="en-US" sz="500" dirty="0" err="1"/>
                <a:t>Arcrtic</a:t>
              </a:r>
              <a:r>
                <a:rPr lang="en-US" sz="500" dirty="0"/>
                <a:t> White</a:t>
              </a:r>
            </a:p>
          </p:txBody>
        </p:sp>
      </p:grpSp>
      <p:grpSp>
        <p:nvGrpSpPr>
          <p:cNvPr id="277" name="Group 276">
            <a:extLst>
              <a:ext uri="{FF2B5EF4-FFF2-40B4-BE49-F238E27FC236}">
                <a16:creationId xmlns:a16="http://schemas.microsoft.com/office/drawing/2014/main" id="{C487012C-1A75-47BA-9D43-0CF4976AA8DA}"/>
              </a:ext>
            </a:extLst>
          </p:cNvPr>
          <p:cNvGrpSpPr/>
          <p:nvPr/>
        </p:nvGrpSpPr>
        <p:grpSpPr>
          <a:xfrm>
            <a:off x="8480839" y="2407933"/>
            <a:ext cx="650860" cy="488310"/>
            <a:chOff x="8810426" y="2523923"/>
            <a:chExt cx="650860" cy="488310"/>
          </a:xfrm>
        </p:grpSpPr>
        <p:pic>
          <p:nvPicPr>
            <p:cNvPr id="278" name="Picture 277" descr="A picture containing text, accessory, case&#10;&#10;Description automatically generated">
              <a:extLst>
                <a:ext uri="{FF2B5EF4-FFF2-40B4-BE49-F238E27FC236}">
                  <a16:creationId xmlns:a16="http://schemas.microsoft.com/office/drawing/2014/main" id="{9A567FB2-A836-47DE-8C54-1BFB6FB3CB16}"/>
                </a:ext>
              </a:extLst>
            </p:cNvPr>
            <p:cNvPicPr>
              <a:picLocks/>
            </p:cNvPicPr>
            <p:nvPr/>
          </p:nvPicPr>
          <p:blipFill>
            <a:blip r:embed="rId49">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279" name="TextBox 278">
              <a:extLst>
                <a:ext uri="{FF2B5EF4-FFF2-40B4-BE49-F238E27FC236}">
                  <a16:creationId xmlns:a16="http://schemas.microsoft.com/office/drawing/2014/main" id="{1A9FD799-FC22-4426-8453-BC665A370139}"/>
                </a:ext>
              </a:extLst>
            </p:cNvPr>
            <p:cNvSpPr txBox="1"/>
            <p:nvPr/>
          </p:nvSpPr>
          <p:spPr>
            <a:xfrm>
              <a:off x="8810426" y="2842956"/>
              <a:ext cx="650860" cy="169277"/>
            </a:xfrm>
            <a:prstGeom prst="rect">
              <a:avLst/>
            </a:prstGeom>
            <a:noFill/>
          </p:spPr>
          <p:txBody>
            <a:bodyPr wrap="square" rtlCol="0">
              <a:spAutoFit/>
            </a:bodyPr>
            <a:lstStyle/>
            <a:p>
              <a:pPr algn="ctr"/>
              <a:r>
                <a:rPr lang="en-US" sz="500" dirty="0"/>
                <a:t>7360: Merle</a:t>
              </a:r>
            </a:p>
          </p:txBody>
        </p:sp>
      </p:grpSp>
      <p:grpSp>
        <p:nvGrpSpPr>
          <p:cNvPr id="280" name="Group 279">
            <a:extLst>
              <a:ext uri="{FF2B5EF4-FFF2-40B4-BE49-F238E27FC236}">
                <a16:creationId xmlns:a16="http://schemas.microsoft.com/office/drawing/2014/main" id="{DF019FD7-7934-4458-8AA9-4475D7F875CB}"/>
              </a:ext>
            </a:extLst>
          </p:cNvPr>
          <p:cNvGrpSpPr/>
          <p:nvPr/>
        </p:nvGrpSpPr>
        <p:grpSpPr>
          <a:xfrm>
            <a:off x="7948026" y="4358649"/>
            <a:ext cx="650860" cy="575945"/>
            <a:chOff x="4103892" y="4066527"/>
            <a:chExt cx="650860" cy="575945"/>
          </a:xfrm>
        </p:grpSpPr>
        <p:pic>
          <p:nvPicPr>
            <p:cNvPr id="281" name="Picture 280" descr="A picture containing text, accessory, case&#10;&#10;Description automatically generated">
              <a:extLst>
                <a:ext uri="{FF2B5EF4-FFF2-40B4-BE49-F238E27FC236}">
                  <a16:creationId xmlns:a16="http://schemas.microsoft.com/office/drawing/2014/main" id="{6AB5D79C-D034-4D5E-A75D-B3E0458BFBFC}"/>
                </a:ext>
              </a:extLst>
            </p:cNvPr>
            <p:cNvPicPr>
              <a:picLocks/>
            </p:cNvPicPr>
            <p:nvPr/>
          </p:nvPicPr>
          <p:blipFill>
            <a:blip r:embed="rId49">
              <a:extLst>
                <a:ext uri="{28A0092B-C50C-407E-A947-70E740481C1C}">
                  <a14:useLocalDpi xmlns:a14="http://schemas.microsoft.com/office/drawing/2010/main" val="0"/>
                </a:ext>
              </a:extLst>
            </a:blip>
            <a:stretch>
              <a:fillRect/>
            </a:stretch>
          </p:blipFill>
          <p:spPr>
            <a:xfrm>
              <a:off x="4246442" y="4066527"/>
              <a:ext cx="365760" cy="365760"/>
            </a:xfrm>
            <a:prstGeom prst="rect">
              <a:avLst/>
            </a:prstGeom>
          </p:spPr>
        </p:pic>
        <p:sp>
          <p:nvSpPr>
            <p:cNvPr id="282" name="TextBox 281">
              <a:extLst>
                <a:ext uri="{FF2B5EF4-FFF2-40B4-BE49-F238E27FC236}">
                  <a16:creationId xmlns:a16="http://schemas.microsoft.com/office/drawing/2014/main" id="{3B1399D8-8B54-4F5D-8786-B0C1ECD4A508}"/>
                </a:ext>
              </a:extLst>
            </p:cNvPr>
            <p:cNvSpPr txBox="1"/>
            <p:nvPr/>
          </p:nvSpPr>
          <p:spPr>
            <a:xfrm>
              <a:off x="4103892" y="4396251"/>
              <a:ext cx="650860" cy="246221"/>
            </a:xfrm>
            <a:prstGeom prst="rect">
              <a:avLst/>
            </a:prstGeom>
            <a:noFill/>
          </p:spPr>
          <p:txBody>
            <a:bodyPr wrap="square" rtlCol="0">
              <a:spAutoFit/>
            </a:bodyPr>
            <a:lstStyle/>
            <a:p>
              <a:pPr algn="ctr">
                <a:lnSpc>
                  <a:spcPct val="100000"/>
                </a:lnSpc>
                <a:spcBef>
                  <a:spcPts val="0"/>
                </a:spcBef>
              </a:pPr>
              <a:r>
                <a:rPr lang="en-US" sz="500" dirty="0"/>
                <a:t>7246: Midnight</a:t>
              </a:r>
            </a:p>
            <a:p>
              <a:pPr algn="ctr">
                <a:lnSpc>
                  <a:spcPct val="100000"/>
                </a:lnSpc>
                <a:spcBef>
                  <a:spcPts val="0"/>
                </a:spcBef>
              </a:pPr>
              <a:r>
                <a:rPr lang="en-US" sz="500" dirty="0"/>
                <a:t> Metallic</a:t>
              </a:r>
            </a:p>
          </p:txBody>
        </p:sp>
      </p:grpSp>
      <p:grpSp>
        <p:nvGrpSpPr>
          <p:cNvPr id="283" name="Group 282">
            <a:extLst>
              <a:ext uri="{FF2B5EF4-FFF2-40B4-BE49-F238E27FC236}">
                <a16:creationId xmlns:a16="http://schemas.microsoft.com/office/drawing/2014/main" id="{0B010884-0764-4284-9038-6E80328F9449}"/>
              </a:ext>
            </a:extLst>
          </p:cNvPr>
          <p:cNvGrpSpPr/>
          <p:nvPr/>
        </p:nvGrpSpPr>
        <p:grpSpPr>
          <a:xfrm>
            <a:off x="7945122" y="3384958"/>
            <a:ext cx="650860" cy="578500"/>
            <a:chOff x="5183727" y="3272054"/>
            <a:chExt cx="650860" cy="578500"/>
          </a:xfrm>
        </p:grpSpPr>
        <p:pic>
          <p:nvPicPr>
            <p:cNvPr id="284" name="Picture 8">
              <a:extLst>
                <a:ext uri="{FF2B5EF4-FFF2-40B4-BE49-F238E27FC236}">
                  <a16:creationId xmlns:a16="http://schemas.microsoft.com/office/drawing/2014/main" id="{5931DA41-EBED-4680-BE01-814C1FB68D89}"/>
                </a:ext>
              </a:extLst>
            </p:cNvPr>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5335750" y="32720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85" name="TextBox 284">
              <a:extLst>
                <a:ext uri="{FF2B5EF4-FFF2-40B4-BE49-F238E27FC236}">
                  <a16:creationId xmlns:a16="http://schemas.microsoft.com/office/drawing/2014/main" id="{39EC720A-E217-467A-8479-0A872B6C76CD}"/>
                </a:ext>
              </a:extLst>
            </p:cNvPr>
            <p:cNvSpPr txBox="1"/>
            <p:nvPr/>
          </p:nvSpPr>
          <p:spPr>
            <a:xfrm>
              <a:off x="5183727" y="3604333"/>
              <a:ext cx="650860" cy="246221"/>
            </a:xfrm>
            <a:prstGeom prst="rect">
              <a:avLst/>
            </a:prstGeom>
            <a:noFill/>
          </p:spPr>
          <p:txBody>
            <a:bodyPr wrap="square" rtlCol="0">
              <a:spAutoFit/>
            </a:bodyPr>
            <a:lstStyle/>
            <a:p>
              <a:pPr algn="ctr">
                <a:lnSpc>
                  <a:spcPct val="100000"/>
                </a:lnSpc>
                <a:spcBef>
                  <a:spcPts val="10"/>
                </a:spcBef>
              </a:pPr>
              <a:r>
                <a:rPr lang="en-US" sz="500" dirty="0"/>
                <a:t>4798: Sterling </a:t>
              </a:r>
            </a:p>
            <a:p>
              <a:pPr algn="ctr">
                <a:lnSpc>
                  <a:spcPct val="100000"/>
                </a:lnSpc>
                <a:spcBef>
                  <a:spcPts val="10"/>
                </a:spcBef>
              </a:pPr>
              <a:r>
                <a:rPr lang="en-US" sz="500" dirty="0"/>
                <a:t>Metallic</a:t>
              </a:r>
            </a:p>
          </p:txBody>
        </p:sp>
      </p:grpSp>
    </p:spTree>
    <p:extLst>
      <p:ext uri="{BB962C8B-B14F-4D97-AF65-F5344CB8AC3E}">
        <p14:creationId xmlns:p14="http://schemas.microsoft.com/office/powerpoint/2010/main" val="1791255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173">
            <a:extLst>
              <a:ext uri="{FF2B5EF4-FFF2-40B4-BE49-F238E27FC236}">
                <a16:creationId xmlns:a16="http://schemas.microsoft.com/office/drawing/2014/main" id="{0EABD923-C1DA-487F-85D3-57878D59C2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0837" y="4349267"/>
            <a:ext cx="2560475" cy="1920240"/>
          </a:xfrm>
          <a:prstGeom prst="rect">
            <a:avLst/>
          </a:prstGeom>
        </p:spPr>
      </p:pic>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13" name="Content Placeholder 106">
            <a:extLst>
              <a:ext uri="{FF2B5EF4-FFF2-40B4-BE49-F238E27FC236}">
                <a16:creationId xmlns:a16="http://schemas.microsoft.com/office/drawing/2014/main" id="{3680ADC1-FAB7-44F5-AF0C-EE4A77720EB5}"/>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Anodized Aluminum Color Accents</a:t>
            </a: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Aluminum Color Accents </a:t>
            </a:r>
          </a:p>
          <a:p>
            <a:endParaRPr lang="en-US" b="1" dirty="0">
              <a:solidFill>
                <a:schemeClr val="bg2">
                  <a:lumMod val="10000"/>
                </a:schemeClr>
              </a:solidFill>
            </a:endParaRPr>
          </a:p>
        </p:txBody>
      </p:sp>
      <p:sp>
        <p:nvSpPr>
          <p:cNvPr id="67" name="Content Placeholder 106">
            <a:extLst>
              <a:ext uri="{FF2B5EF4-FFF2-40B4-BE49-F238E27FC236}">
                <a16:creationId xmlns:a16="http://schemas.microsoft.com/office/drawing/2014/main" id="{8EA39BA5-D9D5-4BA1-A7E9-5E8AF5ABC147}"/>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Warm Tones</a:t>
            </a:r>
          </a:p>
        </p:txBody>
      </p:sp>
      <p:sp>
        <p:nvSpPr>
          <p:cNvPr id="176" name="Content Placeholder 106">
            <a:extLst>
              <a:ext uri="{FF2B5EF4-FFF2-40B4-BE49-F238E27FC236}">
                <a16:creationId xmlns:a16="http://schemas.microsoft.com/office/drawing/2014/main" id="{EE513B3C-53BB-41A1-887B-541532EF07E1}"/>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a:solidFill>
                  <a:schemeClr val="bg2">
                    <a:lumMod val="10000"/>
                  </a:schemeClr>
                </a:solidFill>
              </a:rPr>
              <a:t>Beam (Metal)</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Paint Color Accents (Skin)</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sp>
        <p:nvSpPr>
          <p:cNvPr id="124" name="Content Placeholder 106">
            <a:extLst>
              <a:ext uri="{FF2B5EF4-FFF2-40B4-BE49-F238E27FC236}">
                <a16:creationId xmlns:a16="http://schemas.microsoft.com/office/drawing/2014/main" id="{85DEA1FE-8B4B-49C8-B858-57AF532A2761}"/>
              </a:ext>
            </a:extLst>
          </p:cNvPr>
          <p:cNvSpPr>
            <a:spLocks noGrp="1"/>
          </p:cNvSpPr>
          <p:nvPr/>
        </p:nvSpPr>
        <p:spPr>
          <a:xfrm>
            <a:off x="343337" y="2126432"/>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End-of-Run</a:t>
            </a:r>
          </a:p>
          <a:p>
            <a:pPr>
              <a:lnSpc>
                <a:spcPct val="100000"/>
              </a:lnSpc>
              <a:spcBef>
                <a:spcPts val="0"/>
              </a:spcBef>
            </a:pPr>
            <a:r>
              <a:rPr lang="en-US" sz="600" dirty="0">
                <a:solidFill>
                  <a:schemeClr val="bg2">
                    <a:lumMod val="10000"/>
                  </a:schemeClr>
                </a:solidFill>
              </a:rPr>
              <a:t>Paint Color Accents</a:t>
            </a:r>
          </a:p>
        </p:txBody>
      </p:sp>
      <p:pic>
        <p:nvPicPr>
          <p:cNvPr id="125" name="Picture 124">
            <a:extLst>
              <a:ext uri="{FF2B5EF4-FFF2-40B4-BE49-F238E27FC236}">
                <a16:creationId xmlns:a16="http://schemas.microsoft.com/office/drawing/2014/main" id="{96D97930-D5B7-4C1D-B0FE-14868174F8D5}"/>
              </a:ext>
            </a:extLst>
          </p:cNvPr>
          <p:cNvPicPr>
            <a:picLocks noChangeAspect="1"/>
          </p:cNvPicPr>
          <p:nvPr/>
        </p:nvPicPr>
        <p:blipFill rotWithShape="1">
          <a:blip r:embed="rId3"/>
          <a:srcRect l="26474" t="25829" r="20262" b="8132"/>
          <a:stretch/>
        </p:blipFill>
        <p:spPr>
          <a:xfrm>
            <a:off x="1134819" y="1533040"/>
            <a:ext cx="2378032" cy="1658452"/>
          </a:xfrm>
          <a:prstGeom prst="rect">
            <a:avLst/>
          </a:prstGeom>
        </p:spPr>
      </p:pic>
      <p:cxnSp>
        <p:nvCxnSpPr>
          <p:cNvPr id="126" name="Straight Connector 125">
            <a:extLst>
              <a:ext uri="{FF2B5EF4-FFF2-40B4-BE49-F238E27FC236}">
                <a16:creationId xmlns:a16="http://schemas.microsoft.com/office/drawing/2014/main" id="{19063F4A-3105-4D02-BE86-2F8581BCFC27}"/>
              </a:ext>
            </a:extLst>
          </p:cNvPr>
          <p:cNvCxnSpPr>
            <a:cxnSpLocks/>
          </p:cNvCxnSpPr>
          <p:nvPr/>
        </p:nvCxnSpPr>
        <p:spPr>
          <a:xfrm>
            <a:off x="455929" y="1914793"/>
            <a:ext cx="1499251" cy="1987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7" name="Content Placeholder 106">
            <a:extLst>
              <a:ext uri="{FF2B5EF4-FFF2-40B4-BE49-F238E27FC236}">
                <a16:creationId xmlns:a16="http://schemas.microsoft.com/office/drawing/2014/main" id="{44B3F52F-2C1A-4D11-A948-E322ECB76100}"/>
              </a:ext>
            </a:extLst>
          </p:cNvPr>
          <p:cNvSpPr>
            <a:spLocks noGrp="1"/>
          </p:cNvSpPr>
          <p:nvPr/>
        </p:nvSpPr>
        <p:spPr>
          <a:xfrm>
            <a:off x="362672" y="1676463"/>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Skin</a:t>
            </a:r>
          </a:p>
          <a:p>
            <a:pPr>
              <a:lnSpc>
                <a:spcPct val="100000"/>
              </a:lnSpc>
              <a:spcBef>
                <a:spcPts val="0"/>
              </a:spcBef>
            </a:pPr>
            <a:r>
              <a:rPr lang="en-US" sz="600" dirty="0">
                <a:solidFill>
                  <a:schemeClr val="bg2">
                    <a:lumMod val="10000"/>
                  </a:schemeClr>
                </a:solidFill>
              </a:rPr>
              <a:t>Paint Color Accents</a:t>
            </a:r>
          </a:p>
        </p:txBody>
      </p:sp>
      <p:cxnSp>
        <p:nvCxnSpPr>
          <p:cNvPr id="128" name="Straight Connector 127">
            <a:extLst>
              <a:ext uri="{FF2B5EF4-FFF2-40B4-BE49-F238E27FC236}">
                <a16:creationId xmlns:a16="http://schemas.microsoft.com/office/drawing/2014/main" id="{B94C1EFF-8D13-49A1-A930-54B1A48BF299}"/>
              </a:ext>
            </a:extLst>
          </p:cNvPr>
          <p:cNvCxnSpPr>
            <a:cxnSpLocks/>
          </p:cNvCxnSpPr>
          <p:nvPr/>
        </p:nvCxnSpPr>
        <p:spPr>
          <a:xfrm>
            <a:off x="441711" y="2789436"/>
            <a:ext cx="100402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9" name="Content Placeholder 106">
            <a:extLst>
              <a:ext uri="{FF2B5EF4-FFF2-40B4-BE49-F238E27FC236}">
                <a16:creationId xmlns:a16="http://schemas.microsoft.com/office/drawing/2014/main" id="{0969F143-2EDD-43C5-B21F-CEC6D8A70BBC}"/>
              </a:ext>
            </a:extLst>
          </p:cNvPr>
          <p:cNvSpPr>
            <a:spLocks noGrp="1"/>
          </p:cNvSpPr>
          <p:nvPr/>
        </p:nvSpPr>
        <p:spPr>
          <a:xfrm>
            <a:off x="348454" y="2543819"/>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Cable Cover</a:t>
            </a:r>
          </a:p>
          <a:p>
            <a:pPr>
              <a:lnSpc>
                <a:spcPct val="100000"/>
              </a:lnSpc>
              <a:spcBef>
                <a:spcPts val="0"/>
              </a:spcBef>
            </a:pPr>
            <a:r>
              <a:rPr lang="en-US" sz="600" dirty="0">
                <a:solidFill>
                  <a:schemeClr val="bg2">
                    <a:lumMod val="10000"/>
                  </a:schemeClr>
                </a:solidFill>
              </a:rPr>
              <a:t>Paint Color Accents</a:t>
            </a:r>
          </a:p>
        </p:txBody>
      </p:sp>
      <p:cxnSp>
        <p:nvCxnSpPr>
          <p:cNvPr id="130" name="Straight Connector 129">
            <a:extLst>
              <a:ext uri="{FF2B5EF4-FFF2-40B4-BE49-F238E27FC236}">
                <a16:creationId xmlns:a16="http://schemas.microsoft.com/office/drawing/2014/main" id="{A0AB4AC0-FB46-4B5B-82FA-4E50D4830AC3}"/>
              </a:ext>
            </a:extLst>
          </p:cNvPr>
          <p:cNvCxnSpPr>
            <a:cxnSpLocks/>
          </p:cNvCxnSpPr>
          <p:nvPr/>
        </p:nvCxnSpPr>
        <p:spPr>
          <a:xfrm>
            <a:off x="441711" y="1378624"/>
            <a:ext cx="15134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3E58F30-82AF-4779-A9E5-CF7E83A2212C}"/>
              </a:ext>
            </a:extLst>
          </p:cNvPr>
          <p:cNvCxnSpPr>
            <a:cxnSpLocks/>
          </p:cNvCxnSpPr>
          <p:nvPr/>
        </p:nvCxnSpPr>
        <p:spPr>
          <a:xfrm>
            <a:off x="1955180" y="1384042"/>
            <a:ext cx="0" cy="29242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2" name="Content Placeholder 106">
            <a:extLst>
              <a:ext uri="{FF2B5EF4-FFF2-40B4-BE49-F238E27FC236}">
                <a16:creationId xmlns:a16="http://schemas.microsoft.com/office/drawing/2014/main" id="{2F9094CE-B2D4-469A-A0FF-FFF4C85EE520}"/>
              </a:ext>
            </a:extLst>
          </p:cNvPr>
          <p:cNvSpPr>
            <a:spLocks noGrp="1"/>
          </p:cNvSpPr>
          <p:nvPr/>
        </p:nvSpPr>
        <p:spPr>
          <a:xfrm>
            <a:off x="375319" y="1141077"/>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Rail</a:t>
            </a:r>
          </a:p>
          <a:p>
            <a:pPr>
              <a:lnSpc>
                <a:spcPct val="100000"/>
              </a:lnSpc>
              <a:spcBef>
                <a:spcPts val="0"/>
              </a:spcBef>
            </a:pPr>
            <a:r>
              <a:rPr lang="en-US" sz="600" dirty="0">
                <a:solidFill>
                  <a:schemeClr val="bg2">
                    <a:lumMod val="10000"/>
                  </a:schemeClr>
                </a:solidFill>
              </a:rPr>
              <a:t>Aluminum Color Accents</a:t>
            </a:r>
          </a:p>
        </p:txBody>
      </p:sp>
      <p:cxnSp>
        <p:nvCxnSpPr>
          <p:cNvPr id="133" name="Straight Connector 132">
            <a:extLst>
              <a:ext uri="{FF2B5EF4-FFF2-40B4-BE49-F238E27FC236}">
                <a16:creationId xmlns:a16="http://schemas.microsoft.com/office/drawing/2014/main" id="{CDEBD70F-9517-4F9C-87BA-4A96BCE08E00}"/>
              </a:ext>
            </a:extLst>
          </p:cNvPr>
          <p:cNvCxnSpPr>
            <a:cxnSpLocks/>
          </p:cNvCxnSpPr>
          <p:nvPr/>
        </p:nvCxnSpPr>
        <p:spPr>
          <a:xfrm>
            <a:off x="436594" y="2372049"/>
            <a:ext cx="894366" cy="314"/>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4" name="Content Placeholder 106">
            <a:extLst>
              <a:ext uri="{FF2B5EF4-FFF2-40B4-BE49-F238E27FC236}">
                <a16:creationId xmlns:a16="http://schemas.microsoft.com/office/drawing/2014/main" id="{7B0EA484-7F09-4DA5-90D2-84C63370D3E9}"/>
              </a:ext>
            </a:extLst>
          </p:cNvPr>
          <p:cNvSpPr>
            <a:spLocks noGrp="1"/>
          </p:cNvSpPr>
          <p:nvPr/>
        </p:nvSpPr>
        <p:spPr>
          <a:xfrm>
            <a:off x="2248439" y="2765497"/>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Accents</a:t>
            </a:r>
          </a:p>
        </p:txBody>
      </p:sp>
      <p:cxnSp>
        <p:nvCxnSpPr>
          <p:cNvPr id="135" name="Straight Connector 134">
            <a:extLst>
              <a:ext uri="{FF2B5EF4-FFF2-40B4-BE49-F238E27FC236}">
                <a16:creationId xmlns:a16="http://schemas.microsoft.com/office/drawing/2014/main" id="{C0D2C31A-BE75-4821-B9E3-CB8043595DA0}"/>
              </a:ext>
            </a:extLst>
          </p:cNvPr>
          <p:cNvCxnSpPr>
            <a:cxnSpLocks/>
          </p:cNvCxnSpPr>
          <p:nvPr/>
        </p:nvCxnSpPr>
        <p:spPr>
          <a:xfrm>
            <a:off x="2349896" y="2998322"/>
            <a:ext cx="791972"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50A6A09-6793-4408-95C8-16A0F7D96BAD}"/>
              </a:ext>
            </a:extLst>
          </p:cNvPr>
          <p:cNvCxnSpPr>
            <a:cxnSpLocks/>
          </p:cNvCxnSpPr>
          <p:nvPr/>
        </p:nvCxnSpPr>
        <p:spPr>
          <a:xfrm>
            <a:off x="3141868" y="2473076"/>
            <a:ext cx="0" cy="525246"/>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7" name="Content Placeholder 106">
            <a:extLst>
              <a:ext uri="{FF2B5EF4-FFF2-40B4-BE49-F238E27FC236}">
                <a16:creationId xmlns:a16="http://schemas.microsoft.com/office/drawing/2014/main" id="{2F905124-5514-4A00-97A8-FB04C05A68E4}"/>
              </a:ext>
            </a:extLst>
          </p:cNvPr>
          <p:cNvSpPr>
            <a:spLocks noGrp="1"/>
          </p:cNvSpPr>
          <p:nvPr/>
        </p:nvSpPr>
        <p:spPr>
          <a:xfrm>
            <a:off x="2245134" y="3111837"/>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Stabilizer</a:t>
            </a:r>
          </a:p>
          <a:p>
            <a:pPr>
              <a:lnSpc>
                <a:spcPct val="100000"/>
              </a:lnSpc>
              <a:spcBef>
                <a:spcPts val="0"/>
              </a:spcBef>
            </a:pPr>
            <a:r>
              <a:rPr lang="en-US" sz="600" dirty="0">
                <a:solidFill>
                  <a:schemeClr val="bg2">
                    <a:lumMod val="10000"/>
                  </a:schemeClr>
                </a:solidFill>
              </a:rPr>
              <a:t>Paint Color Accents</a:t>
            </a:r>
          </a:p>
        </p:txBody>
      </p:sp>
      <p:cxnSp>
        <p:nvCxnSpPr>
          <p:cNvPr id="138" name="Straight Connector 137">
            <a:extLst>
              <a:ext uri="{FF2B5EF4-FFF2-40B4-BE49-F238E27FC236}">
                <a16:creationId xmlns:a16="http://schemas.microsoft.com/office/drawing/2014/main" id="{52F6B85C-D097-4B66-B513-C232D2299F8D}"/>
              </a:ext>
            </a:extLst>
          </p:cNvPr>
          <p:cNvCxnSpPr>
            <a:cxnSpLocks/>
          </p:cNvCxnSpPr>
          <p:nvPr/>
        </p:nvCxnSpPr>
        <p:spPr>
          <a:xfrm>
            <a:off x="2349896" y="3333602"/>
            <a:ext cx="960568"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C4CFBA5-F919-46A4-BF8E-70C06E4CD418}"/>
              </a:ext>
            </a:extLst>
          </p:cNvPr>
          <p:cNvCxnSpPr>
            <a:cxnSpLocks/>
          </p:cNvCxnSpPr>
          <p:nvPr/>
        </p:nvCxnSpPr>
        <p:spPr>
          <a:xfrm>
            <a:off x="3310464" y="2562962"/>
            <a:ext cx="0" cy="78619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ACA8331D-C3D6-4A95-8AAD-480F441FC6AD}"/>
              </a:ext>
            </a:extLst>
          </p:cNvPr>
          <p:cNvGrpSpPr/>
          <p:nvPr/>
        </p:nvGrpSpPr>
        <p:grpSpPr>
          <a:xfrm>
            <a:off x="4050462" y="992943"/>
            <a:ext cx="650860" cy="493216"/>
            <a:chOff x="8244997" y="714087"/>
            <a:chExt cx="650860" cy="493216"/>
          </a:xfrm>
        </p:grpSpPr>
        <p:sp>
          <p:nvSpPr>
            <p:cNvPr id="141" name="Rectangle 140">
              <a:extLst>
                <a:ext uri="{FF2B5EF4-FFF2-40B4-BE49-F238E27FC236}">
                  <a16:creationId xmlns:a16="http://schemas.microsoft.com/office/drawing/2014/main" id="{02ACE5FE-7272-4DB3-BE1A-780398A1F5D2}"/>
                </a:ext>
              </a:extLst>
            </p:cNvPr>
            <p:cNvSpPr/>
            <p:nvPr/>
          </p:nvSpPr>
          <p:spPr>
            <a:xfrm>
              <a:off x="8394310" y="714087"/>
              <a:ext cx="365760" cy="365760"/>
            </a:xfrm>
            <a:prstGeom prst="rect">
              <a:avLst/>
            </a:prstGeom>
            <a:solidFill>
              <a:srgbClr val="E5D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FA167C3E-DA9F-4242-8146-1BB66BDEE32A}"/>
                </a:ext>
              </a:extLst>
            </p:cNvPr>
            <p:cNvSpPr txBox="1"/>
            <p:nvPr/>
          </p:nvSpPr>
          <p:spPr>
            <a:xfrm>
              <a:off x="8244997" y="1038026"/>
              <a:ext cx="650860" cy="169277"/>
            </a:xfrm>
            <a:prstGeom prst="rect">
              <a:avLst/>
            </a:prstGeom>
            <a:noFill/>
          </p:spPr>
          <p:txBody>
            <a:bodyPr wrap="square" rtlCol="0">
              <a:spAutoFit/>
            </a:bodyPr>
            <a:lstStyle/>
            <a:p>
              <a:pPr algn="ctr"/>
              <a:r>
                <a:rPr lang="en-US" sz="500"/>
                <a:t>1ATK: Citrine</a:t>
              </a:r>
            </a:p>
          </p:txBody>
        </p:sp>
      </p:grpSp>
      <p:grpSp>
        <p:nvGrpSpPr>
          <p:cNvPr id="143" name="Group 142">
            <a:extLst>
              <a:ext uri="{FF2B5EF4-FFF2-40B4-BE49-F238E27FC236}">
                <a16:creationId xmlns:a16="http://schemas.microsoft.com/office/drawing/2014/main" id="{9DB5E15D-32A6-47A5-B3B1-363BEB60438E}"/>
              </a:ext>
            </a:extLst>
          </p:cNvPr>
          <p:cNvGrpSpPr/>
          <p:nvPr/>
        </p:nvGrpSpPr>
        <p:grpSpPr>
          <a:xfrm>
            <a:off x="4496488" y="993081"/>
            <a:ext cx="848169" cy="502943"/>
            <a:chOff x="3982870" y="582709"/>
            <a:chExt cx="848169" cy="502943"/>
          </a:xfrm>
        </p:grpSpPr>
        <p:pic>
          <p:nvPicPr>
            <p:cNvPr id="144" name="Picture 20">
              <a:extLst>
                <a:ext uri="{FF2B5EF4-FFF2-40B4-BE49-F238E27FC236}">
                  <a16:creationId xmlns:a16="http://schemas.microsoft.com/office/drawing/2014/main" id="{50EF7AF7-EC55-41AF-9D64-9BFC61B3987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720" y="582709"/>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45" name="TextBox 144">
              <a:extLst>
                <a:ext uri="{FF2B5EF4-FFF2-40B4-BE49-F238E27FC236}">
                  <a16:creationId xmlns:a16="http://schemas.microsoft.com/office/drawing/2014/main" id="{813910AC-0122-4F6D-9B6F-DE500466CD08}"/>
                </a:ext>
              </a:extLst>
            </p:cNvPr>
            <p:cNvSpPr txBox="1"/>
            <p:nvPr/>
          </p:nvSpPr>
          <p:spPr>
            <a:xfrm>
              <a:off x="3982870" y="916375"/>
              <a:ext cx="848169" cy="169277"/>
            </a:xfrm>
            <a:prstGeom prst="rect">
              <a:avLst/>
            </a:prstGeom>
            <a:noFill/>
          </p:spPr>
          <p:txBody>
            <a:bodyPr wrap="square" rtlCol="0">
              <a:spAutoFit/>
            </a:bodyPr>
            <a:lstStyle/>
            <a:p>
              <a:pPr algn="ctr"/>
              <a:r>
                <a:rPr lang="en-US" sz="500" dirty="0"/>
                <a:t>4CZ5: Honey</a:t>
              </a:r>
            </a:p>
          </p:txBody>
        </p:sp>
      </p:grpSp>
      <p:grpSp>
        <p:nvGrpSpPr>
          <p:cNvPr id="146" name="Group 145">
            <a:extLst>
              <a:ext uri="{FF2B5EF4-FFF2-40B4-BE49-F238E27FC236}">
                <a16:creationId xmlns:a16="http://schemas.microsoft.com/office/drawing/2014/main" id="{A95BB52E-BE8C-4796-AFAF-A60818352990}"/>
              </a:ext>
            </a:extLst>
          </p:cNvPr>
          <p:cNvGrpSpPr/>
          <p:nvPr/>
        </p:nvGrpSpPr>
        <p:grpSpPr>
          <a:xfrm>
            <a:off x="5045552" y="993081"/>
            <a:ext cx="848169" cy="501921"/>
            <a:chOff x="8154897" y="748193"/>
            <a:chExt cx="848169" cy="501921"/>
          </a:xfrm>
        </p:grpSpPr>
        <p:pic>
          <p:nvPicPr>
            <p:cNvPr id="147" name="Picture 21">
              <a:extLst>
                <a:ext uri="{FF2B5EF4-FFF2-40B4-BE49-F238E27FC236}">
                  <a16:creationId xmlns:a16="http://schemas.microsoft.com/office/drawing/2014/main" id="{E158D00D-A5BF-4E7D-9E5A-419EFB11ADC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0426" y="74819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48" name="TextBox 147">
              <a:extLst>
                <a:ext uri="{FF2B5EF4-FFF2-40B4-BE49-F238E27FC236}">
                  <a16:creationId xmlns:a16="http://schemas.microsoft.com/office/drawing/2014/main" id="{C4BA1410-2312-4592-8091-3AE48D7FBDFD}"/>
                </a:ext>
              </a:extLst>
            </p:cNvPr>
            <p:cNvSpPr txBox="1"/>
            <p:nvPr/>
          </p:nvSpPr>
          <p:spPr>
            <a:xfrm>
              <a:off x="8154897" y="1080837"/>
              <a:ext cx="848169" cy="169277"/>
            </a:xfrm>
            <a:prstGeom prst="rect">
              <a:avLst/>
            </a:prstGeom>
            <a:noFill/>
          </p:spPr>
          <p:txBody>
            <a:bodyPr wrap="square" rtlCol="0">
              <a:spAutoFit/>
            </a:bodyPr>
            <a:lstStyle/>
            <a:p>
              <a:pPr algn="ctr">
                <a:lnSpc>
                  <a:spcPct val="100000"/>
                </a:lnSpc>
                <a:spcBef>
                  <a:spcPts val="100"/>
                </a:spcBef>
              </a:pPr>
              <a:r>
                <a:rPr lang="en-US" sz="500" dirty="0"/>
                <a:t>4CZ7: Saffron</a:t>
              </a:r>
            </a:p>
          </p:txBody>
        </p:sp>
      </p:grpSp>
      <p:grpSp>
        <p:nvGrpSpPr>
          <p:cNvPr id="149" name="Group 148">
            <a:extLst>
              <a:ext uri="{FF2B5EF4-FFF2-40B4-BE49-F238E27FC236}">
                <a16:creationId xmlns:a16="http://schemas.microsoft.com/office/drawing/2014/main" id="{AC13211A-43A5-4887-9CCE-D6458122471D}"/>
              </a:ext>
            </a:extLst>
          </p:cNvPr>
          <p:cNvGrpSpPr/>
          <p:nvPr/>
        </p:nvGrpSpPr>
        <p:grpSpPr>
          <a:xfrm>
            <a:off x="3535196" y="991238"/>
            <a:ext cx="602423" cy="490674"/>
            <a:chOff x="8804681" y="714087"/>
            <a:chExt cx="602423" cy="490674"/>
          </a:xfrm>
        </p:grpSpPr>
        <p:sp>
          <p:nvSpPr>
            <p:cNvPr id="150" name="Rectangle 149">
              <a:extLst>
                <a:ext uri="{FF2B5EF4-FFF2-40B4-BE49-F238E27FC236}">
                  <a16:creationId xmlns:a16="http://schemas.microsoft.com/office/drawing/2014/main" id="{C9DF9647-ECB3-451F-987F-9201967D1CA5}"/>
                </a:ext>
              </a:extLst>
            </p:cNvPr>
            <p:cNvSpPr/>
            <p:nvPr/>
          </p:nvSpPr>
          <p:spPr>
            <a:xfrm>
              <a:off x="8926438" y="714087"/>
              <a:ext cx="365760" cy="365760"/>
            </a:xfrm>
            <a:prstGeom prst="rect">
              <a:avLst/>
            </a:prstGeom>
            <a:solidFill>
              <a:srgbClr val="ECC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BB49FDB2-B961-49E5-9CEF-19C4BB51E414}"/>
                </a:ext>
              </a:extLst>
            </p:cNvPr>
            <p:cNvSpPr txBox="1"/>
            <p:nvPr/>
          </p:nvSpPr>
          <p:spPr>
            <a:xfrm>
              <a:off x="8804681" y="1035484"/>
              <a:ext cx="602423" cy="169277"/>
            </a:xfrm>
            <a:prstGeom prst="rect">
              <a:avLst/>
            </a:prstGeom>
            <a:noFill/>
          </p:spPr>
          <p:txBody>
            <a:bodyPr wrap="square" rtlCol="0">
              <a:spAutoFit/>
            </a:bodyPr>
            <a:lstStyle/>
            <a:p>
              <a:pPr algn="ctr"/>
              <a:r>
                <a:rPr lang="en-US" sz="500"/>
                <a:t>1ATR: Blush</a:t>
              </a:r>
            </a:p>
          </p:txBody>
        </p:sp>
      </p:grpSp>
      <p:grpSp>
        <p:nvGrpSpPr>
          <p:cNvPr id="152" name="Group 151">
            <a:extLst>
              <a:ext uri="{FF2B5EF4-FFF2-40B4-BE49-F238E27FC236}">
                <a16:creationId xmlns:a16="http://schemas.microsoft.com/office/drawing/2014/main" id="{3E5042C6-7C6A-434A-970C-26337E670037}"/>
              </a:ext>
            </a:extLst>
          </p:cNvPr>
          <p:cNvGrpSpPr/>
          <p:nvPr/>
        </p:nvGrpSpPr>
        <p:grpSpPr>
          <a:xfrm>
            <a:off x="5570962" y="991851"/>
            <a:ext cx="844536" cy="501143"/>
            <a:chOff x="10307998" y="1444616"/>
            <a:chExt cx="844536" cy="501143"/>
          </a:xfrm>
        </p:grpSpPr>
        <p:pic>
          <p:nvPicPr>
            <p:cNvPr id="153" name="Picture 25">
              <a:extLst>
                <a:ext uri="{FF2B5EF4-FFF2-40B4-BE49-F238E27FC236}">
                  <a16:creationId xmlns:a16="http://schemas.microsoft.com/office/drawing/2014/main" id="{E9F57C6B-13EE-4AD3-A836-FCE382C1951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1344" y="144461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54" name="TextBox 153">
              <a:extLst>
                <a:ext uri="{FF2B5EF4-FFF2-40B4-BE49-F238E27FC236}">
                  <a16:creationId xmlns:a16="http://schemas.microsoft.com/office/drawing/2014/main" id="{5D9347C4-E55C-43A4-B048-8893E478559F}"/>
                </a:ext>
              </a:extLst>
            </p:cNvPr>
            <p:cNvSpPr txBox="1"/>
            <p:nvPr/>
          </p:nvSpPr>
          <p:spPr>
            <a:xfrm>
              <a:off x="10307998" y="1776482"/>
              <a:ext cx="844536" cy="169277"/>
            </a:xfrm>
            <a:prstGeom prst="rect">
              <a:avLst/>
            </a:prstGeom>
            <a:noFill/>
          </p:spPr>
          <p:txBody>
            <a:bodyPr wrap="square" rtlCol="0">
              <a:spAutoFit/>
            </a:bodyPr>
            <a:lstStyle/>
            <a:p>
              <a:pPr algn="ctr"/>
              <a:r>
                <a:rPr lang="en-US" sz="500" dirty="0">
                  <a:solidFill>
                    <a:schemeClr val="tx1"/>
                  </a:solidFill>
                </a:rPr>
                <a:t>4AQ9: Scarlet</a:t>
              </a:r>
              <a:endParaRPr lang="en-US" sz="500" dirty="0"/>
            </a:p>
          </p:txBody>
        </p:sp>
      </p:grpSp>
      <p:grpSp>
        <p:nvGrpSpPr>
          <p:cNvPr id="155" name="Group 154">
            <a:extLst>
              <a:ext uri="{FF2B5EF4-FFF2-40B4-BE49-F238E27FC236}">
                <a16:creationId xmlns:a16="http://schemas.microsoft.com/office/drawing/2014/main" id="{0BD56C51-270F-4F14-ACC1-F3AC17A39FF0}"/>
              </a:ext>
            </a:extLst>
          </p:cNvPr>
          <p:cNvGrpSpPr/>
          <p:nvPr/>
        </p:nvGrpSpPr>
        <p:grpSpPr>
          <a:xfrm>
            <a:off x="6206173" y="990089"/>
            <a:ext cx="625715" cy="500344"/>
            <a:chOff x="11007485" y="785500"/>
            <a:chExt cx="625715" cy="500344"/>
          </a:xfrm>
        </p:grpSpPr>
        <p:pic>
          <p:nvPicPr>
            <p:cNvPr id="156" name="Picture 22">
              <a:extLst>
                <a:ext uri="{FF2B5EF4-FFF2-40B4-BE49-F238E27FC236}">
                  <a16:creationId xmlns:a16="http://schemas.microsoft.com/office/drawing/2014/main" id="{F719AB7D-A133-429F-88EA-E4DA7DFE1E81}"/>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2534" y="78550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57" name="TextBox 156">
              <a:extLst>
                <a:ext uri="{FF2B5EF4-FFF2-40B4-BE49-F238E27FC236}">
                  <a16:creationId xmlns:a16="http://schemas.microsoft.com/office/drawing/2014/main" id="{49104969-7483-4B7D-8FA3-FC52BC55AA87}"/>
                </a:ext>
              </a:extLst>
            </p:cNvPr>
            <p:cNvSpPr txBox="1"/>
            <p:nvPr/>
          </p:nvSpPr>
          <p:spPr>
            <a:xfrm>
              <a:off x="11007485" y="1116567"/>
              <a:ext cx="625715" cy="169277"/>
            </a:xfrm>
            <a:prstGeom prst="rect">
              <a:avLst/>
            </a:prstGeom>
            <a:noFill/>
          </p:spPr>
          <p:txBody>
            <a:bodyPr wrap="square" rtlCol="0">
              <a:spAutoFit/>
            </a:bodyPr>
            <a:lstStyle/>
            <a:p>
              <a:pPr algn="ctr"/>
              <a:r>
                <a:rPr lang="en-US" sz="500" dirty="0"/>
                <a:t>4CZ4: Merlot</a:t>
              </a:r>
            </a:p>
          </p:txBody>
        </p:sp>
      </p:grpSp>
      <p:sp>
        <p:nvSpPr>
          <p:cNvPr id="158" name="Content Placeholder 106">
            <a:extLst>
              <a:ext uri="{FF2B5EF4-FFF2-40B4-BE49-F238E27FC236}">
                <a16:creationId xmlns:a16="http://schemas.microsoft.com/office/drawing/2014/main" id="{572818E5-EC57-472C-97A6-FF305834CCAC}"/>
              </a:ext>
            </a:extLst>
          </p:cNvPr>
          <p:cNvSpPr>
            <a:spLocks noGrp="1"/>
          </p:cNvSpPr>
          <p:nvPr/>
        </p:nvSpPr>
        <p:spPr>
          <a:xfrm>
            <a:off x="3570717" y="1573087"/>
            <a:ext cx="2970427"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Paint Color Accents (Frame)</a:t>
            </a:r>
          </a:p>
        </p:txBody>
      </p:sp>
      <p:sp>
        <p:nvSpPr>
          <p:cNvPr id="159" name="Content Placeholder 106">
            <a:extLst>
              <a:ext uri="{FF2B5EF4-FFF2-40B4-BE49-F238E27FC236}">
                <a16:creationId xmlns:a16="http://schemas.microsoft.com/office/drawing/2014/main" id="{F8DBC3EC-96F6-4558-A12B-C4511A996205}"/>
              </a:ext>
            </a:extLst>
          </p:cNvPr>
          <p:cNvSpPr>
            <a:spLocks noGrp="1"/>
          </p:cNvSpPr>
          <p:nvPr/>
        </p:nvSpPr>
        <p:spPr>
          <a:xfrm>
            <a:off x="3567112" y="1848514"/>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cxnSp>
        <p:nvCxnSpPr>
          <p:cNvPr id="160" name="Straight Connector 159">
            <a:extLst>
              <a:ext uri="{FF2B5EF4-FFF2-40B4-BE49-F238E27FC236}">
                <a16:creationId xmlns:a16="http://schemas.microsoft.com/office/drawing/2014/main" id="{CC68DFB5-E14E-4D43-8018-64E75FE683BC}"/>
              </a:ext>
            </a:extLst>
          </p:cNvPr>
          <p:cNvCxnSpPr>
            <a:cxnSpLocks/>
          </p:cNvCxnSpPr>
          <p:nvPr/>
        </p:nvCxnSpPr>
        <p:spPr>
          <a:xfrm>
            <a:off x="3588189" y="1842163"/>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67" name="Content Placeholder 106">
            <a:extLst>
              <a:ext uri="{FF2B5EF4-FFF2-40B4-BE49-F238E27FC236}">
                <a16:creationId xmlns:a16="http://schemas.microsoft.com/office/drawing/2014/main" id="{CDBFC4E4-2BFD-48CB-87DE-77E0EBE551E9}"/>
              </a:ext>
            </a:extLst>
          </p:cNvPr>
          <p:cNvSpPr>
            <a:spLocks noGrp="1"/>
          </p:cNvSpPr>
          <p:nvPr/>
        </p:nvSpPr>
        <p:spPr>
          <a:xfrm>
            <a:off x="3579883" y="2654869"/>
            <a:ext cx="3745142"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Paint Color Accents (End-of-Run, Cable Cover &amp; Stabilizer) </a:t>
            </a:r>
          </a:p>
        </p:txBody>
      </p:sp>
      <p:sp>
        <p:nvSpPr>
          <p:cNvPr id="168" name="Content Placeholder 106">
            <a:extLst>
              <a:ext uri="{FF2B5EF4-FFF2-40B4-BE49-F238E27FC236}">
                <a16:creationId xmlns:a16="http://schemas.microsoft.com/office/drawing/2014/main" id="{7ED6A307-AEAD-4DB6-8DEC-D4F56193E77A}"/>
              </a:ext>
            </a:extLst>
          </p:cNvPr>
          <p:cNvSpPr>
            <a:spLocks noGrp="1"/>
          </p:cNvSpPr>
          <p:nvPr/>
        </p:nvSpPr>
        <p:spPr>
          <a:xfrm>
            <a:off x="3576277" y="2930296"/>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No warm tone available</a:t>
            </a:r>
          </a:p>
        </p:txBody>
      </p:sp>
      <p:cxnSp>
        <p:nvCxnSpPr>
          <p:cNvPr id="169" name="Straight Connector 168">
            <a:extLst>
              <a:ext uri="{FF2B5EF4-FFF2-40B4-BE49-F238E27FC236}">
                <a16:creationId xmlns:a16="http://schemas.microsoft.com/office/drawing/2014/main" id="{771692C6-9F31-4E39-BB6C-7206D0D9ACAB}"/>
              </a:ext>
            </a:extLst>
          </p:cNvPr>
          <p:cNvCxnSpPr>
            <a:cxnSpLocks/>
          </p:cNvCxnSpPr>
          <p:nvPr/>
        </p:nvCxnSpPr>
        <p:spPr>
          <a:xfrm>
            <a:off x="3597354" y="2923945"/>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79A36B45-3066-4BB5-836A-16B1DC8F761D}"/>
              </a:ext>
            </a:extLst>
          </p:cNvPr>
          <p:cNvGrpSpPr/>
          <p:nvPr/>
        </p:nvGrpSpPr>
        <p:grpSpPr>
          <a:xfrm>
            <a:off x="4054862" y="2075272"/>
            <a:ext cx="650860" cy="493216"/>
            <a:chOff x="8244997" y="714087"/>
            <a:chExt cx="650860" cy="493216"/>
          </a:xfrm>
        </p:grpSpPr>
        <p:sp>
          <p:nvSpPr>
            <p:cNvPr id="171" name="Rectangle 170">
              <a:extLst>
                <a:ext uri="{FF2B5EF4-FFF2-40B4-BE49-F238E27FC236}">
                  <a16:creationId xmlns:a16="http://schemas.microsoft.com/office/drawing/2014/main" id="{264BF108-135B-4BCC-BE60-12E8411E509B}"/>
                </a:ext>
              </a:extLst>
            </p:cNvPr>
            <p:cNvSpPr/>
            <p:nvPr/>
          </p:nvSpPr>
          <p:spPr>
            <a:xfrm>
              <a:off x="8394310" y="714087"/>
              <a:ext cx="365760" cy="365760"/>
            </a:xfrm>
            <a:prstGeom prst="rect">
              <a:avLst/>
            </a:prstGeom>
            <a:solidFill>
              <a:srgbClr val="E5D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5D3246ED-765F-43D2-8897-A48400015EBE}"/>
                </a:ext>
              </a:extLst>
            </p:cNvPr>
            <p:cNvSpPr txBox="1"/>
            <p:nvPr/>
          </p:nvSpPr>
          <p:spPr>
            <a:xfrm>
              <a:off x="8244997" y="1038026"/>
              <a:ext cx="650860" cy="169277"/>
            </a:xfrm>
            <a:prstGeom prst="rect">
              <a:avLst/>
            </a:prstGeom>
            <a:noFill/>
          </p:spPr>
          <p:txBody>
            <a:bodyPr wrap="square" rtlCol="0">
              <a:spAutoFit/>
            </a:bodyPr>
            <a:lstStyle/>
            <a:p>
              <a:pPr algn="ctr"/>
              <a:r>
                <a:rPr lang="en-US" sz="500"/>
                <a:t>1ATK: Citrine</a:t>
              </a:r>
            </a:p>
          </p:txBody>
        </p:sp>
      </p:grpSp>
      <p:grpSp>
        <p:nvGrpSpPr>
          <p:cNvPr id="173" name="Group 172">
            <a:extLst>
              <a:ext uri="{FF2B5EF4-FFF2-40B4-BE49-F238E27FC236}">
                <a16:creationId xmlns:a16="http://schemas.microsoft.com/office/drawing/2014/main" id="{C7549FA3-3840-45D1-9EF8-0FC335464357}"/>
              </a:ext>
            </a:extLst>
          </p:cNvPr>
          <p:cNvGrpSpPr/>
          <p:nvPr/>
        </p:nvGrpSpPr>
        <p:grpSpPr>
          <a:xfrm>
            <a:off x="3539596" y="2073567"/>
            <a:ext cx="602423" cy="490674"/>
            <a:chOff x="8804681" y="714087"/>
            <a:chExt cx="602423" cy="490674"/>
          </a:xfrm>
        </p:grpSpPr>
        <p:sp>
          <p:nvSpPr>
            <p:cNvPr id="175" name="Rectangle 174">
              <a:extLst>
                <a:ext uri="{FF2B5EF4-FFF2-40B4-BE49-F238E27FC236}">
                  <a16:creationId xmlns:a16="http://schemas.microsoft.com/office/drawing/2014/main" id="{ACD2F916-5135-4CB6-9450-310FC170FE70}"/>
                </a:ext>
              </a:extLst>
            </p:cNvPr>
            <p:cNvSpPr/>
            <p:nvPr/>
          </p:nvSpPr>
          <p:spPr>
            <a:xfrm>
              <a:off x="8926438" y="714087"/>
              <a:ext cx="365760" cy="365760"/>
            </a:xfrm>
            <a:prstGeom prst="rect">
              <a:avLst/>
            </a:prstGeom>
            <a:solidFill>
              <a:srgbClr val="ECC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extBox 176">
              <a:extLst>
                <a:ext uri="{FF2B5EF4-FFF2-40B4-BE49-F238E27FC236}">
                  <a16:creationId xmlns:a16="http://schemas.microsoft.com/office/drawing/2014/main" id="{65822872-C217-4D41-A1BB-36DB96D48A7C}"/>
                </a:ext>
              </a:extLst>
            </p:cNvPr>
            <p:cNvSpPr txBox="1"/>
            <p:nvPr/>
          </p:nvSpPr>
          <p:spPr>
            <a:xfrm>
              <a:off x="8804681" y="1035484"/>
              <a:ext cx="602423" cy="169277"/>
            </a:xfrm>
            <a:prstGeom prst="rect">
              <a:avLst/>
            </a:prstGeom>
            <a:noFill/>
          </p:spPr>
          <p:txBody>
            <a:bodyPr wrap="square" rtlCol="0">
              <a:spAutoFit/>
            </a:bodyPr>
            <a:lstStyle/>
            <a:p>
              <a:pPr algn="ctr"/>
              <a:r>
                <a:rPr lang="en-US" sz="500"/>
                <a:t>1ATR: Blush</a:t>
              </a:r>
            </a:p>
          </p:txBody>
        </p:sp>
      </p:grpSp>
      <p:grpSp>
        <p:nvGrpSpPr>
          <p:cNvPr id="178" name="Group 177">
            <a:extLst>
              <a:ext uri="{FF2B5EF4-FFF2-40B4-BE49-F238E27FC236}">
                <a16:creationId xmlns:a16="http://schemas.microsoft.com/office/drawing/2014/main" id="{4AAD20A8-4673-4697-8B0D-1216B67590AB}"/>
              </a:ext>
            </a:extLst>
          </p:cNvPr>
          <p:cNvGrpSpPr/>
          <p:nvPr/>
        </p:nvGrpSpPr>
        <p:grpSpPr>
          <a:xfrm>
            <a:off x="8489999" y="990114"/>
            <a:ext cx="650860" cy="593247"/>
            <a:chOff x="8810426" y="2523923"/>
            <a:chExt cx="650860" cy="593247"/>
          </a:xfrm>
        </p:grpSpPr>
        <p:pic>
          <p:nvPicPr>
            <p:cNvPr id="179" name="Picture 178" descr="A picture containing text, accessory, case&#10;&#10;Description automatically generated">
              <a:extLst>
                <a:ext uri="{FF2B5EF4-FFF2-40B4-BE49-F238E27FC236}">
                  <a16:creationId xmlns:a16="http://schemas.microsoft.com/office/drawing/2014/main" id="{9763B36A-FAAA-4B66-8DBE-299897132BCD}"/>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182" name="TextBox 181">
              <a:extLst>
                <a:ext uri="{FF2B5EF4-FFF2-40B4-BE49-F238E27FC236}">
                  <a16:creationId xmlns:a16="http://schemas.microsoft.com/office/drawing/2014/main" id="{9B110731-DFA9-4A2C-AD13-4D6E1AE81843}"/>
                </a:ext>
              </a:extLst>
            </p:cNvPr>
            <p:cNvSpPr txBox="1"/>
            <p:nvPr/>
          </p:nvSpPr>
          <p:spPr>
            <a:xfrm>
              <a:off x="8810426" y="2870949"/>
              <a:ext cx="650860" cy="246221"/>
            </a:xfrm>
            <a:prstGeom prst="rect">
              <a:avLst/>
            </a:prstGeom>
            <a:noFill/>
          </p:spPr>
          <p:txBody>
            <a:bodyPr wrap="square" rtlCol="0">
              <a:spAutoFit/>
            </a:bodyPr>
            <a:lstStyle/>
            <a:p>
              <a:pPr algn="ctr"/>
              <a:r>
                <a:rPr lang="en-US" sz="500" dirty="0"/>
                <a:t>8051: Dark Anodize</a:t>
              </a:r>
            </a:p>
          </p:txBody>
        </p:sp>
      </p:grpSp>
      <p:grpSp>
        <p:nvGrpSpPr>
          <p:cNvPr id="185" name="Group 184">
            <a:extLst>
              <a:ext uri="{FF2B5EF4-FFF2-40B4-BE49-F238E27FC236}">
                <a16:creationId xmlns:a16="http://schemas.microsoft.com/office/drawing/2014/main" id="{BDB4BAEB-5F21-4A8C-9521-F6C69FBBA996}"/>
              </a:ext>
            </a:extLst>
          </p:cNvPr>
          <p:cNvGrpSpPr/>
          <p:nvPr/>
        </p:nvGrpSpPr>
        <p:grpSpPr>
          <a:xfrm>
            <a:off x="7953237" y="990114"/>
            <a:ext cx="650860" cy="576891"/>
            <a:chOff x="8339531" y="3013217"/>
            <a:chExt cx="650860" cy="576891"/>
          </a:xfrm>
        </p:grpSpPr>
        <p:pic>
          <p:nvPicPr>
            <p:cNvPr id="192" name="Picture 29">
              <a:extLst>
                <a:ext uri="{FF2B5EF4-FFF2-40B4-BE49-F238E27FC236}">
                  <a16:creationId xmlns:a16="http://schemas.microsoft.com/office/drawing/2014/main" id="{1F4EB9BA-F401-4FCA-BD36-1AD19BEFB076}"/>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3" name="TextBox 192">
              <a:extLst>
                <a:ext uri="{FF2B5EF4-FFF2-40B4-BE49-F238E27FC236}">
                  <a16:creationId xmlns:a16="http://schemas.microsoft.com/office/drawing/2014/main" id="{37A9F680-352F-4FE3-8FCF-0D5E2A2B1212}"/>
                </a:ext>
              </a:extLst>
            </p:cNvPr>
            <p:cNvSpPr txBox="1"/>
            <p:nvPr/>
          </p:nvSpPr>
          <p:spPr>
            <a:xfrm>
              <a:off x="8339531" y="3343887"/>
              <a:ext cx="650860" cy="246221"/>
            </a:xfrm>
            <a:prstGeom prst="rect">
              <a:avLst/>
            </a:prstGeom>
            <a:noFill/>
          </p:spPr>
          <p:txBody>
            <a:bodyPr wrap="square" rtlCol="0">
              <a:spAutoFit/>
            </a:bodyPr>
            <a:lstStyle/>
            <a:p>
              <a:pPr algn="ctr">
                <a:lnSpc>
                  <a:spcPct val="100000"/>
                </a:lnSpc>
                <a:spcBef>
                  <a:spcPts val="100"/>
                </a:spcBef>
              </a:pPr>
              <a:r>
                <a:rPr lang="en-US" sz="500" dirty="0"/>
                <a:t>8050: Clear Anodize</a:t>
              </a:r>
            </a:p>
          </p:txBody>
        </p:sp>
      </p:grpSp>
    </p:spTree>
    <p:extLst>
      <p:ext uri="{BB962C8B-B14F-4D97-AF65-F5344CB8AC3E}">
        <p14:creationId xmlns:p14="http://schemas.microsoft.com/office/powerpoint/2010/main" val="919143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Group 137">
            <a:extLst>
              <a:ext uri="{FF2B5EF4-FFF2-40B4-BE49-F238E27FC236}">
                <a16:creationId xmlns:a16="http://schemas.microsoft.com/office/drawing/2014/main" id="{090FD08B-D485-4E34-8FFE-B34D536235BA}"/>
              </a:ext>
            </a:extLst>
          </p:cNvPr>
          <p:cNvGrpSpPr/>
          <p:nvPr/>
        </p:nvGrpSpPr>
        <p:grpSpPr>
          <a:xfrm>
            <a:off x="3540845" y="2602589"/>
            <a:ext cx="602423" cy="498279"/>
            <a:chOff x="9284599" y="1733499"/>
            <a:chExt cx="602423" cy="498279"/>
          </a:xfrm>
        </p:grpSpPr>
        <p:sp>
          <p:nvSpPr>
            <p:cNvPr id="139" name="Rectangle 138">
              <a:extLst>
                <a:ext uri="{FF2B5EF4-FFF2-40B4-BE49-F238E27FC236}">
                  <a16:creationId xmlns:a16="http://schemas.microsoft.com/office/drawing/2014/main" id="{F550126B-ABBB-4B28-9754-85F6D8453324}"/>
                </a:ext>
              </a:extLst>
            </p:cNvPr>
            <p:cNvSpPr/>
            <p:nvPr/>
          </p:nvSpPr>
          <p:spPr>
            <a:xfrm>
              <a:off x="9407626" y="1733499"/>
              <a:ext cx="365760" cy="365760"/>
            </a:xfrm>
            <a:prstGeom prst="rect">
              <a:avLst/>
            </a:prstGeom>
            <a:solidFill>
              <a:srgbClr val="BC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a:extLst>
                <a:ext uri="{FF2B5EF4-FFF2-40B4-BE49-F238E27FC236}">
                  <a16:creationId xmlns:a16="http://schemas.microsoft.com/office/drawing/2014/main" id="{54F603D0-9B94-4A41-84A3-86A1EE1039E6}"/>
                </a:ext>
              </a:extLst>
            </p:cNvPr>
            <p:cNvSpPr txBox="1"/>
            <p:nvPr/>
          </p:nvSpPr>
          <p:spPr>
            <a:xfrm>
              <a:off x="9284599" y="2062501"/>
              <a:ext cx="602423" cy="169277"/>
            </a:xfrm>
            <a:prstGeom prst="rect">
              <a:avLst/>
            </a:prstGeom>
            <a:noFill/>
          </p:spPr>
          <p:txBody>
            <a:bodyPr wrap="square" rtlCol="0">
              <a:spAutoFit/>
            </a:bodyPr>
            <a:lstStyle/>
            <a:p>
              <a:pPr algn="ctr"/>
              <a:r>
                <a:rPr lang="en-US" sz="500" dirty="0"/>
                <a:t>1ATB: Cloud</a:t>
              </a:r>
            </a:p>
          </p:txBody>
        </p:sp>
      </p:gr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Aluminum Color Accents </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Paint Color Accents (Skin)</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pic>
        <p:nvPicPr>
          <p:cNvPr id="105" name="Picture 104">
            <a:extLst>
              <a:ext uri="{FF2B5EF4-FFF2-40B4-BE49-F238E27FC236}">
                <a16:creationId xmlns:a16="http://schemas.microsoft.com/office/drawing/2014/main" id="{4B410DA8-5EC2-4E46-844E-9D1276900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37" y="4349267"/>
            <a:ext cx="2560604" cy="1920240"/>
          </a:xfrm>
          <a:prstGeom prst="rect">
            <a:avLst/>
          </a:prstGeom>
        </p:spPr>
      </p:pic>
      <p:sp>
        <p:nvSpPr>
          <p:cNvPr id="106" name="Content Placeholder 106">
            <a:extLst>
              <a:ext uri="{FF2B5EF4-FFF2-40B4-BE49-F238E27FC236}">
                <a16:creationId xmlns:a16="http://schemas.microsoft.com/office/drawing/2014/main" id="{55D2269B-A595-4544-BF0E-411FE072AADE}"/>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Cool Tones</a:t>
            </a:r>
          </a:p>
        </p:txBody>
      </p:sp>
      <p:grpSp>
        <p:nvGrpSpPr>
          <p:cNvPr id="128" name="Group 127">
            <a:extLst>
              <a:ext uri="{FF2B5EF4-FFF2-40B4-BE49-F238E27FC236}">
                <a16:creationId xmlns:a16="http://schemas.microsoft.com/office/drawing/2014/main" id="{40AE0E63-49F9-48FC-B33B-C9E64EAC33DE}"/>
              </a:ext>
            </a:extLst>
          </p:cNvPr>
          <p:cNvGrpSpPr/>
          <p:nvPr/>
        </p:nvGrpSpPr>
        <p:grpSpPr>
          <a:xfrm>
            <a:off x="3531475" y="989092"/>
            <a:ext cx="602423" cy="498279"/>
            <a:chOff x="9284599" y="1733499"/>
            <a:chExt cx="602423" cy="498279"/>
          </a:xfrm>
        </p:grpSpPr>
        <p:sp>
          <p:nvSpPr>
            <p:cNvPr id="129" name="Rectangle 128">
              <a:extLst>
                <a:ext uri="{FF2B5EF4-FFF2-40B4-BE49-F238E27FC236}">
                  <a16:creationId xmlns:a16="http://schemas.microsoft.com/office/drawing/2014/main" id="{817F0047-8DAE-4D5C-93DB-13F62AEA7031}"/>
                </a:ext>
              </a:extLst>
            </p:cNvPr>
            <p:cNvSpPr/>
            <p:nvPr/>
          </p:nvSpPr>
          <p:spPr>
            <a:xfrm>
              <a:off x="9407626" y="1733499"/>
              <a:ext cx="365760" cy="365760"/>
            </a:xfrm>
            <a:prstGeom prst="rect">
              <a:avLst/>
            </a:prstGeom>
            <a:solidFill>
              <a:srgbClr val="BC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B8C317BC-281E-4549-8AE7-8DC0C74BAC48}"/>
                </a:ext>
              </a:extLst>
            </p:cNvPr>
            <p:cNvSpPr txBox="1"/>
            <p:nvPr/>
          </p:nvSpPr>
          <p:spPr>
            <a:xfrm>
              <a:off x="9284599" y="2062501"/>
              <a:ext cx="602423" cy="169277"/>
            </a:xfrm>
            <a:prstGeom prst="rect">
              <a:avLst/>
            </a:prstGeom>
            <a:noFill/>
          </p:spPr>
          <p:txBody>
            <a:bodyPr wrap="square" rtlCol="0">
              <a:spAutoFit/>
            </a:bodyPr>
            <a:lstStyle/>
            <a:p>
              <a:pPr algn="ctr"/>
              <a:r>
                <a:rPr lang="en-US" sz="500" dirty="0"/>
                <a:t>1ATB: Cloud</a:t>
              </a:r>
            </a:p>
          </p:txBody>
        </p:sp>
      </p:grpSp>
      <p:sp>
        <p:nvSpPr>
          <p:cNvPr id="161" name="Content Placeholder 106">
            <a:extLst>
              <a:ext uri="{FF2B5EF4-FFF2-40B4-BE49-F238E27FC236}">
                <a16:creationId xmlns:a16="http://schemas.microsoft.com/office/drawing/2014/main" id="{1E89A1F6-48D4-4FF4-B35C-40C2A8EBA1F4}"/>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grpSp>
        <p:nvGrpSpPr>
          <p:cNvPr id="248" name="Group 247">
            <a:extLst>
              <a:ext uri="{FF2B5EF4-FFF2-40B4-BE49-F238E27FC236}">
                <a16:creationId xmlns:a16="http://schemas.microsoft.com/office/drawing/2014/main" id="{4D6023FD-E14D-4CA4-987B-A9AFE40D2D81}"/>
              </a:ext>
            </a:extLst>
          </p:cNvPr>
          <p:cNvGrpSpPr/>
          <p:nvPr/>
        </p:nvGrpSpPr>
        <p:grpSpPr>
          <a:xfrm>
            <a:off x="4610397" y="989477"/>
            <a:ext cx="650860" cy="500821"/>
            <a:chOff x="8198406" y="1733499"/>
            <a:chExt cx="650860" cy="500821"/>
          </a:xfrm>
        </p:grpSpPr>
        <p:sp>
          <p:nvSpPr>
            <p:cNvPr id="249" name="Rectangle 248">
              <a:extLst>
                <a:ext uri="{FF2B5EF4-FFF2-40B4-BE49-F238E27FC236}">
                  <a16:creationId xmlns:a16="http://schemas.microsoft.com/office/drawing/2014/main" id="{55A73636-FEE0-48CB-BF78-B2B38A3A1D14}"/>
                </a:ext>
              </a:extLst>
            </p:cNvPr>
            <p:cNvSpPr/>
            <p:nvPr/>
          </p:nvSpPr>
          <p:spPr>
            <a:xfrm>
              <a:off x="8350936" y="1733499"/>
              <a:ext cx="365760" cy="365760"/>
            </a:xfrm>
            <a:prstGeom prst="rect">
              <a:avLst/>
            </a:prstGeom>
            <a:solidFill>
              <a:srgbClr val="9E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79FB69FF-925F-4E5F-9CC4-951A54037B62}"/>
                </a:ext>
              </a:extLst>
            </p:cNvPr>
            <p:cNvSpPr txBox="1"/>
            <p:nvPr/>
          </p:nvSpPr>
          <p:spPr>
            <a:xfrm>
              <a:off x="8198406" y="2065043"/>
              <a:ext cx="650860" cy="169277"/>
            </a:xfrm>
            <a:prstGeom prst="rect">
              <a:avLst/>
            </a:prstGeom>
            <a:noFill/>
          </p:spPr>
          <p:txBody>
            <a:bodyPr wrap="square" rtlCol="0">
              <a:spAutoFit/>
            </a:bodyPr>
            <a:lstStyle/>
            <a:p>
              <a:pPr algn="ctr"/>
              <a:r>
                <a:rPr lang="en-US" sz="500" dirty="0"/>
                <a:t>1ATH: Olivine</a:t>
              </a:r>
            </a:p>
          </p:txBody>
        </p:sp>
      </p:grpSp>
      <p:grpSp>
        <p:nvGrpSpPr>
          <p:cNvPr id="251" name="Group 250">
            <a:extLst>
              <a:ext uri="{FF2B5EF4-FFF2-40B4-BE49-F238E27FC236}">
                <a16:creationId xmlns:a16="http://schemas.microsoft.com/office/drawing/2014/main" id="{50F7BA3D-D1CF-4079-994F-2CAC1E5D3C21}"/>
              </a:ext>
            </a:extLst>
          </p:cNvPr>
          <p:cNvGrpSpPr/>
          <p:nvPr/>
        </p:nvGrpSpPr>
        <p:grpSpPr>
          <a:xfrm>
            <a:off x="4057991" y="992574"/>
            <a:ext cx="649535" cy="498279"/>
            <a:chOff x="8735230" y="1733499"/>
            <a:chExt cx="649535" cy="498279"/>
          </a:xfrm>
        </p:grpSpPr>
        <p:sp>
          <p:nvSpPr>
            <p:cNvPr id="252" name="Rectangle 251">
              <a:extLst>
                <a:ext uri="{FF2B5EF4-FFF2-40B4-BE49-F238E27FC236}">
                  <a16:creationId xmlns:a16="http://schemas.microsoft.com/office/drawing/2014/main" id="{EC4AF07B-2712-499C-944E-4CCB59AC56E1}"/>
                </a:ext>
              </a:extLst>
            </p:cNvPr>
            <p:cNvSpPr/>
            <p:nvPr/>
          </p:nvSpPr>
          <p:spPr>
            <a:xfrm>
              <a:off x="8877576" y="1733499"/>
              <a:ext cx="365760" cy="365760"/>
            </a:xfrm>
            <a:prstGeom prst="rect">
              <a:avLst/>
            </a:prstGeom>
            <a:solidFill>
              <a:srgbClr val="B8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extBox 252">
              <a:extLst>
                <a:ext uri="{FF2B5EF4-FFF2-40B4-BE49-F238E27FC236}">
                  <a16:creationId xmlns:a16="http://schemas.microsoft.com/office/drawing/2014/main" id="{79F646E7-38AE-46FC-AB99-A2566CAAE317}"/>
                </a:ext>
              </a:extLst>
            </p:cNvPr>
            <p:cNvSpPr txBox="1"/>
            <p:nvPr/>
          </p:nvSpPr>
          <p:spPr>
            <a:xfrm>
              <a:off x="8735230" y="2062501"/>
              <a:ext cx="649535" cy="169277"/>
            </a:xfrm>
            <a:prstGeom prst="rect">
              <a:avLst/>
            </a:prstGeom>
            <a:noFill/>
          </p:spPr>
          <p:txBody>
            <a:bodyPr wrap="square" rtlCol="0">
              <a:spAutoFit/>
            </a:bodyPr>
            <a:lstStyle/>
            <a:p>
              <a:pPr algn="ctr"/>
              <a:r>
                <a:rPr lang="en-US" sz="500" dirty="0"/>
                <a:t>1ATJ: Sea Salt</a:t>
              </a:r>
            </a:p>
          </p:txBody>
        </p:sp>
      </p:grpSp>
      <p:grpSp>
        <p:nvGrpSpPr>
          <p:cNvPr id="254" name="Group 253">
            <a:extLst>
              <a:ext uri="{FF2B5EF4-FFF2-40B4-BE49-F238E27FC236}">
                <a16:creationId xmlns:a16="http://schemas.microsoft.com/office/drawing/2014/main" id="{AB0E1705-9235-4EC4-872F-585217DA033B}"/>
              </a:ext>
            </a:extLst>
          </p:cNvPr>
          <p:cNvGrpSpPr/>
          <p:nvPr/>
        </p:nvGrpSpPr>
        <p:grpSpPr>
          <a:xfrm>
            <a:off x="3529927" y="1517231"/>
            <a:ext cx="602423" cy="575223"/>
            <a:chOff x="9813130" y="1733499"/>
            <a:chExt cx="602423" cy="575223"/>
          </a:xfrm>
        </p:grpSpPr>
        <p:sp>
          <p:nvSpPr>
            <p:cNvPr id="255" name="Rectangle 254">
              <a:extLst>
                <a:ext uri="{FF2B5EF4-FFF2-40B4-BE49-F238E27FC236}">
                  <a16:creationId xmlns:a16="http://schemas.microsoft.com/office/drawing/2014/main" id="{DEECB37A-621E-493C-93A7-7DA015256CFB}"/>
                </a:ext>
              </a:extLst>
            </p:cNvPr>
            <p:cNvSpPr/>
            <p:nvPr/>
          </p:nvSpPr>
          <p:spPr>
            <a:xfrm>
              <a:off x="9939754" y="1733499"/>
              <a:ext cx="365760" cy="365760"/>
            </a:xfrm>
            <a:prstGeom prst="rect">
              <a:avLst/>
            </a:prstGeom>
            <a:solidFill>
              <a:srgbClr val="031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851D3647-E15E-4F6C-8DDB-12924C992EED}"/>
                </a:ext>
              </a:extLst>
            </p:cNvPr>
            <p:cNvSpPr txBox="1"/>
            <p:nvPr/>
          </p:nvSpPr>
          <p:spPr>
            <a:xfrm>
              <a:off x="9813130" y="2062501"/>
              <a:ext cx="602423" cy="246221"/>
            </a:xfrm>
            <a:prstGeom prst="rect">
              <a:avLst/>
            </a:prstGeom>
            <a:noFill/>
          </p:spPr>
          <p:txBody>
            <a:bodyPr wrap="square" rtlCol="0">
              <a:spAutoFit/>
            </a:bodyPr>
            <a:lstStyle/>
            <a:p>
              <a:pPr algn="ctr">
                <a:lnSpc>
                  <a:spcPct val="100000"/>
                </a:lnSpc>
                <a:spcBef>
                  <a:spcPts val="100"/>
                </a:spcBef>
              </a:pPr>
              <a:r>
                <a:rPr lang="en-US" sz="500" dirty="0"/>
                <a:t>4EE9: Electric Indigo</a:t>
              </a:r>
            </a:p>
          </p:txBody>
        </p:sp>
      </p:grpSp>
      <p:grpSp>
        <p:nvGrpSpPr>
          <p:cNvPr id="257" name="Group 256">
            <a:extLst>
              <a:ext uri="{FF2B5EF4-FFF2-40B4-BE49-F238E27FC236}">
                <a16:creationId xmlns:a16="http://schemas.microsoft.com/office/drawing/2014/main" id="{CFC38A56-65B9-40CF-A6CA-3B71F9E1A3CA}"/>
              </a:ext>
            </a:extLst>
          </p:cNvPr>
          <p:cNvGrpSpPr/>
          <p:nvPr/>
        </p:nvGrpSpPr>
        <p:grpSpPr>
          <a:xfrm>
            <a:off x="3962152" y="1519124"/>
            <a:ext cx="848169" cy="505040"/>
            <a:chOff x="6205611" y="580417"/>
            <a:chExt cx="848169" cy="505040"/>
          </a:xfrm>
        </p:grpSpPr>
        <p:pic>
          <p:nvPicPr>
            <p:cNvPr id="258" name="Picture 33">
              <a:extLst>
                <a:ext uri="{FF2B5EF4-FFF2-40B4-BE49-F238E27FC236}">
                  <a16:creationId xmlns:a16="http://schemas.microsoft.com/office/drawing/2014/main" id="{CFA238F6-CF4C-434D-AD0B-D52E523623B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067" y="5804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59" name="TextBox 258">
              <a:extLst>
                <a:ext uri="{FF2B5EF4-FFF2-40B4-BE49-F238E27FC236}">
                  <a16:creationId xmlns:a16="http://schemas.microsoft.com/office/drawing/2014/main" id="{FE595F6F-7E80-4618-B9D4-7D23755716EB}"/>
                </a:ext>
              </a:extLst>
            </p:cNvPr>
            <p:cNvSpPr txBox="1"/>
            <p:nvPr/>
          </p:nvSpPr>
          <p:spPr>
            <a:xfrm>
              <a:off x="6205611" y="916180"/>
              <a:ext cx="848169" cy="169277"/>
            </a:xfrm>
            <a:prstGeom prst="rect">
              <a:avLst/>
            </a:prstGeom>
            <a:noFill/>
          </p:spPr>
          <p:txBody>
            <a:bodyPr wrap="square" rtlCol="0">
              <a:spAutoFit/>
            </a:bodyPr>
            <a:lstStyle/>
            <a:p>
              <a:pPr algn="ctr"/>
              <a:r>
                <a:rPr lang="en-US" sz="500" dirty="0"/>
                <a:t>4CZ1: </a:t>
              </a:r>
              <a:r>
                <a:rPr lang="en-US" sz="500" dirty="0" err="1"/>
                <a:t>Aubergine</a:t>
              </a:r>
              <a:endParaRPr lang="en-US" sz="500" dirty="0"/>
            </a:p>
          </p:txBody>
        </p:sp>
      </p:grpSp>
      <p:grpSp>
        <p:nvGrpSpPr>
          <p:cNvPr id="260" name="Group 259">
            <a:extLst>
              <a:ext uri="{FF2B5EF4-FFF2-40B4-BE49-F238E27FC236}">
                <a16:creationId xmlns:a16="http://schemas.microsoft.com/office/drawing/2014/main" id="{D8A07421-E94B-4D5F-9EF2-DB86AE2C954C}"/>
              </a:ext>
            </a:extLst>
          </p:cNvPr>
          <p:cNvGrpSpPr/>
          <p:nvPr/>
        </p:nvGrpSpPr>
        <p:grpSpPr>
          <a:xfrm>
            <a:off x="5634106" y="989477"/>
            <a:ext cx="848169" cy="505040"/>
            <a:chOff x="4525507" y="580417"/>
            <a:chExt cx="848169" cy="505040"/>
          </a:xfrm>
        </p:grpSpPr>
        <p:pic>
          <p:nvPicPr>
            <p:cNvPr id="261" name="Picture 19">
              <a:extLst>
                <a:ext uri="{FF2B5EF4-FFF2-40B4-BE49-F238E27FC236}">
                  <a16:creationId xmlns:a16="http://schemas.microsoft.com/office/drawing/2014/main" id="{C46F442C-A994-4575-9A11-B675537953C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4447" y="5804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62" name="TextBox 261">
              <a:extLst>
                <a:ext uri="{FF2B5EF4-FFF2-40B4-BE49-F238E27FC236}">
                  <a16:creationId xmlns:a16="http://schemas.microsoft.com/office/drawing/2014/main" id="{C8FDC3BD-B287-421E-B6B8-7AB789FF6E4B}"/>
                </a:ext>
              </a:extLst>
            </p:cNvPr>
            <p:cNvSpPr txBox="1"/>
            <p:nvPr/>
          </p:nvSpPr>
          <p:spPr>
            <a:xfrm>
              <a:off x="4525507" y="916180"/>
              <a:ext cx="848169" cy="169277"/>
            </a:xfrm>
            <a:prstGeom prst="rect">
              <a:avLst/>
            </a:prstGeom>
            <a:noFill/>
          </p:spPr>
          <p:txBody>
            <a:bodyPr wrap="square" rtlCol="0">
              <a:spAutoFit/>
            </a:bodyPr>
            <a:lstStyle/>
            <a:p>
              <a:pPr algn="ctr">
                <a:lnSpc>
                  <a:spcPct val="100000"/>
                </a:lnSpc>
                <a:spcBef>
                  <a:spcPts val="100"/>
                </a:spcBef>
              </a:pPr>
              <a:r>
                <a:rPr lang="en-US" sz="500" dirty="0"/>
                <a:t>4CZ2: Peacock</a:t>
              </a:r>
            </a:p>
          </p:txBody>
        </p:sp>
      </p:grpSp>
      <p:grpSp>
        <p:nvGrpSpPr>
          <p:cNvPr id="263" name="Group 262">
            <a:extLst>
              <a:ext uri="{FF2B5EF4-FFF2-40B4-BE49-F238E27FC236}">
                <a16:creationId xmlns:a16="http://schemas.microsoft.com/office/drawing/2014/main" id="{1E98FC61-BD73-4C93-BDF6-11B60A6E7D11}"/>
              </a:ext>
            </a:extLst>
          </p:cNvPr>
          <p:cNvGrpSpPr/>
          <p:nvPr/>
        </p:nvGrpSpPr>
        <p:grpSpPr>
          <a:xfrm>
            <a:off x="6183041" y="989477"/>
            <a:ext cx="848169" cy="505040"/>
            <a:chOff x="5091281" y="580417"/>
            <a:chExt cx="848169" cy="505040"/>
          </a:xfrm>
        </p:grpSpPr>
        <p:pic>
          <p:nvPicPr>
            <p:cNvPr id="264" name="Picture 18">
              <a:extLst>
                <a:ext uri="{FF2B5EF4-FFF2-40B4-BE49-F238E27FC236}">
                  <a16:creationId xmlns:a16="http://schemas.microsoft.com/office/drawing/2014/main" id="{AA21DC75-0ADC-4570-88DE-E3277228B8F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7654" y="5804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65" name="TextBox 264">
              <a:extLst>
                <a:ext uri="{FF2B5EF4-FFF2-40B4-BE49-F238E27FC236}">
                  <a16:creationId xmlns:a16="http://schemas.microsoft.com/office/drawing/2014/main" id="{D643395E-6F1B-49A2-8836-85296A996CF6}"/>
                </a:ext>
              </a:extLst>
            </p:cNvPr>
            <p:cNvSpPr txBox="1"/>
            <p:nvPr/>
          </p:nvSpPr>
          <p:spPr>
            <a:xfrm>
              <a:off x="5091281" y="916180"/>
              <a:ext cx="848169" cy="169277"/>
            </a:xfrm>
            <a:prstGeom prst="rect">
              <a:avLst/>
            </a:prstGeom>
            <a:noFill/>
          </p:spPr>
          <p:txBody>
            <a:bodyPr wrap="square" rtlCol="0">
              <a:spAutoFit/>
            </a:bodyPr>
            <a:lstStyle/>
            <a:p>
              <a:pPr algn="ctr">
                <a:lnSpc>
                  <a:spcPct val="100000"/>
                </a:lnSpc>
              </a:pPr>
              <a:r>
                <a:rPr lang="en-US" sz="500" dirty="0"/>
                <a:t>4CZ6: Lagoon</a:t>
              </a:r>
            </a:p>
          </p:txBody>
        </p:sp>
      </p:grpSp>
      <p:grpSp>
        <p:nvGrpSpPr>
          <p:cNvPr id="268" name="Group 267">
            <a:extLst>
              <a:ext uri="{FF2B5EF4-FFF2-40B4-BE49-F238E27FC236}">
                <a16:creationId xmlns:a16="http://schemas.microsoft.com/office/drawing/2014/main" id="{5EA7FAFF-0A0B-418B-91FA-7994DBB197B6}"/>
              </a:ext>
            </a:extLst>
          </p:cNvPr>
          <p:cNvGrpSpPr/>
          <p:nvPr/>
        </p:nvGrpSpPr>
        <p:grpSpPr>
          <a:xfrm>
            <a:off x="5058930" y="982910"/>
            <a:ext cx="848169" cy="511607"/>
            <a:chOff x="9791463" y="775805"/>
            <a:chExt cx="848169" cy="511607"/>
          </a:xfrm>
        </p:grpSpPr>
        <p:pic>
          <p:nvPicPr>
            <p:cNvPr id="270" name="Picture 26">
              <a:extLst>
                <a:ext uri="{FF2B5EF4-FFF2-40B4-BE49-F238E27FC236}">
                  <a16:creationId xmlns:a16="http://schemas.microsoft.com/office/drawing/2014/main" id="{312CDFAB-AD42-4086-802B-6F4DC30A9C38}"/>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4043" y="77580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71" name="TextBox 270">
              <a:extLst>
                <a:ext uri="{FF2B5EF4-FFF2-40B4-BE49-F238E27FC236}">
                  <a16:creationId xmlns:a16="http://schemas.microsoft.com/office/drawing/2014/main" id="{E57D9ADE-9ADB-4133-87BE-853FCCEBD8CC}"/>
                </a:ext>
              </a:extLst>
            </p:cNvPr>
            <p:cNvSpPr txBox="1"/>
            <p:nvPr/>
          </p:nvSpPr>
          <p:spPr>
            <a:xfrm>
              <a:off x="9791463" y="1118135"/>
              <a:ext cx="848169" cy="169277"/>
            </a:xfrm>
            <a:prstGeom prst="rect">
              <a:avLst/>
            </a:prstGeom>
            <a:noFill/>
          </p:spPr>
          <p:txBody>
            <a:bodyPr wrap="square" rtlCol="0">
              <a:spAutoFit/>
            </a:bodyPr>
            <a:lstStyle/>
            <a:p>
              <a:pPr algn="ctr">
                <a:lnSpc>
                  <a:spcPct val="100000"/>
                </a:lnSpc>
                <a:spcBef>
                  <a:spcPts val="100"/>
                </a:spcBef>
              </a:pPr>
              <a:r>
                <a:rPr lang="en-US" sz="500" dirty="0">
                  <a:solidFill>
                    <a:schemeClr val="tx1"/>
                  </a:solidFill>
                </a:rPr>
                <a:t>4AQ8: Wasabi</a:t>
              </a:r>
              <a:endParaRPr lang="en-US" sz="500" dirty="0"/>
            </a:p>
          </p:txBody>
        </p:sp>
      </p:grpSp>
      <p:grpSp>
        <p:nvGrpSpPr>
          <p:cNvPr id="272" name="Group 271">
            <a:extLst>
              <a:ext uri="{FF2B5EF4-FFF2-40B4-BE49-F238E27FC236}">
                <a16:creationId xmlns:a16="http://schemas.microsoft.com/office/drawing/2014/main" id="{DD9EB3D3-B89C-4BDF-963C-95058A3580DE}"/>
              </a:ext>
            </a:extLst>
          </p:cNvPr>
          <p:cNvGrpSpPr/>
          <p:nvPr/>
        </p:nvGrpSpPr>
        <p:grpSpPr>
          <a:xfrm>
            <a:off x="6700896" y="991859"/>
            <a:ext cx="848169" cy="502658"/>
            <a:chOff x="11442760" y="784754"/>
            <a:chExt cx="848169" cy="502658"/>
          </a:xfrm>
        </p:grpSpPr>
        <p:pic>
          <p:nvPicPr>
            <p:cNvPr id="273" name="Picture 24">
              <a:extLst>
                <a:ext uri="{FF2B5EF4-FFF2-40B4-BE49-F238E27FC236}">
                  <a16:creationId xmlns:a16="http://schemas.microsoft.com/office/drawing/2014/main" id="{A1977480-4871-4A34-AC23-69E561833D93}"/>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83965" y="7847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id="{9CF1B845-B5C5-4435-B1B0-3AC1A0199D1C}"/>
                </a:ext>
              </a:extLst>
            </p:cNvPr>
            <p:cNvSpPr txBox="1"/>
            <p:nvPr/>
          </p:nvSpPr>
          <p:spPr>
            <a:xfrm>
              <a:off x="11442760" y="1118135"/>
              <a:ext cx="848169" cy="169277"/>
            </a:xfrm>
            <a:prstGeom prst="rect">
              <a:avLst/>
            </a:prstGeom>
            <a:noFill/>
          </p:spPr>
          <p:txBody>
            <a:bodyPr wrap="square" rtlCol="0">
              <a:spAutoFit/>
            </a:bodyPr>
            <a:lstStyle/>
            <a:p>
              <a:pPr algn="ctr">
                <a:lnSpc>
                  <a:spcPct val="100000"/>
                </a:lnSpc>
                <a:spcBef>
                  <a:spcPts val="100"/>
                </a:spcBef>
              </a:pPr>
              <a:r>
                <a:rPr lang="en-US" sz="500" dirty="0">
                  <a:solidFill>
                    <a:schemeClr val="tx1"/>
                  </a:solidFill>
                </a:rPr>
                <a:t>4AV3: Blue Jay</a:t>
              </a:r>
              <a:endParaRPr lang="en-US" sz="500" dirty="0"/>
            </a:p>
          </p:txBody>
        </p:sp>
      </p:grpSp>
      <p:grpSp>
        <p:nvGrpSpPr>
          <p:cNvPr id="275" name="Group 274">
            <a:extLst>
              <a:ext uri="{FF2B5EF4-FFF2-40B4-BE49-F238E27FC236}">
                <a16:creationId xmlns:a16="http://schemas.microsoft.com/office/drawing/2014/main" id="{D0D24EEF-B179-4E48-94FB-6FE20AAF9CAC}"/>
              </a:ext>
            </a:extLst>
          </p:cNvPr>
          <p:cNvGrpSpPr/>
          <p:nvPr/>
        </p:nvGrpSpPr>
        <p:grpSpPr>
          <a:xfrm>
            <a:off x="4516262" y="1520108"/>
            <a:ext cx="848169" cy="505040"/>
            <a:chOff x="5655841" y="580417"/>
            <a:chExt cx="848169" cy="505040"/>
          </a:xfrm>
        </p:grpSpPr>
        <p:pic>
          <p:nvPicPr>
            <p:cNvPr id="276" name="Picture 17">
              <a:extLst>
                <a:ext uri="{FF2B5EF4-FFF2-40B4-BE49-F238E27FC236}">
                  <a16:creationId xmlns:a16="http://schemas.microsoft.com/office/drawing/2014/main" id="{46132315-0E4A-4A9F-B3CC-03954D6E465E}"/>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0861" y="5804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77" name="TextBox 276">
              <a:extLst>
                <a:ext uri="{FF2B5EF4-FFF2-40B4-BE49-F238E27FC236}">
                  <a16:creationId xmlns:a16="http://schemas.microsoft.com/office/drawing/2014/main" id="{BAD4FE50-D451-4844-A66C-283CFBC9F460}"/>
                </a:ext>
              </a:extLst>
            </p:cNvPr>
            <p:cNvSpPr txBox="1"/>
            <p:nvPr/>
          </p:nvSpPr>
          <p:spPr>
            <a:xfrm>
              <a:off x="5655841" y="916180"/>
              <a:ext cx="848169" cy="169277"/>
            </a:xfrm>
            <a:prstGeom prst="rect">
              <a:avLst/>
            </a:prstGeom>
            <a:noFill/>
          </p:spPr>
          <p:txBody>
            <a:bodyPr wrap="square" rtlCol="0">
              <a:spAutoFit/>
            </a:bodyPr>
            <a:lstStyle/>
            <a:p>
              <a:pPr algn="ctr"/>
              <a:r>
                <a:rPr lang="en-US" sz="500" dirty="0"/>
                <a:t>4CZ3: Jungle </a:t>
              </a:r>
            </a:p>
          </p:txBody>
        </p:sp>
      </p:grpSp>
      <p:sp>
        <p:nvSpPr>
          <p:cNvPr id="101" name="Content Placeholder 106">
            <a:extLst>
              <a:ext uri="{FF2B5EF4-FFF2-40B4-BE49-F238E27FC236}">
                <a16:creationId xmlns:a16="http://schemas.microsoft.com/office/drawing/2014/main" id="{5A2FFE57-63A4-40F8-9615-36674D161825}"/>
              </a:ext>
            </a:extLst>
          </p:cNvPr>
          <p:cNvSpPr>
            <a:spLocks noGrp="1"/>
          </p:cNvSpPr>
          <p:nvPr/>
        </p:nvSpPr>
        <p:spPr>
          <a:xfrm>
            <a:off x="343337" y="2126432"/>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End-of-Run</a:t>
            </a:r>
          </a:p>
          <a:p>
            <a:pPr>
              <a:lnSpc>
                <a:spcPct val="100000"/>
              </a:lnSpc>
              <a:spcBef>
                <a:spcPts val="0"/>
              </a:spcBef>
            </a:pPr>
            <a:r>
              <a:rPr lang="en-US" sz="600" dirty="0">
                <a:solidFill>
                  <a:schemeClr val="bg2">
                    <a:lumMod val="10000"/>
                  </a:schemeClr>
                </a:solidFill>
              </a:rPr>
              <a:t>Paint Color Accents</a:t>
            </a:r>
          </a:p>
        </p:txBody>
      </p:sp>
      <p:pic>
        <p:nvPicPr>
          <p:cNvPr id="102" name="Picture 101">
            <a:extLst>
              <a:ext uri="{FF2B5EF4-FFF2-40B4-BE49-F238E27FC236}">
                <a16:creationId xmlns:a16="http://schemas.microsoft.com/office/drawing/2014/main" id="{B3C55B08-3F25-4C4F-9EF5-047F34CC2DC5}"/>
              </a:ext>
            </a:extLst>
          </p:cNvPr>
          <p:cNvPicPr>
            <a:picLocks noChangeAspect="1"/>
          </p:cNvPicPr>
          <p:nvPr/>
        </p:nvPicPr>
        <p:blipFill rotWithShape="1">
          <a:blip r:embed="rId9"/>
          <a:srcRect l="26474" t="25829" r="20262" b="8132"/>
          <a:stretch/>
        </p:blipFill>
        <p:spPr>
          <a:xfrm>
            <a:off x="1134819" y="1533040"/>
            <a:ext cx="2378032" cy="1658452"/>
          </a:xfrm>
          <a:prstGeom prst="rect">
            <a:avLst/>
          </a:prstGeom>
        </p:spPr>
      </p:pic>
      <p:cxnSp>
        <p:nvCxnSpPr>
          <p:cNvPr id="103" name="Straight Connector 102">
            <a:extLst>
              <a:ext uri="{FF2B5EF4-FFF2-40B4-BE49-F238E27FC236}">
                <a16:creationId xmlns:a16="http://schemas.microsoft.com/office/drawing/2014/main" id="{D7CCD1A2-FBBA-46FA-BF9D-D190D063A4C5}"/>
              </a:ext>
            </a:extLst>
          </p:cNvPr>
          <p:cNvCxnSpPr>
            <a:cxnSpLocks/>
          </p:cNvCxnSpPr>
          <p:nvPr/>
        </p:nvCxnSpPr>
        <p:spPr>
          <a:xfrm>
            <a:off x="455929" y="1914793"/>
            <a:ext cx="1499251" cy="1987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4" name="Content Placeholder 106">
            <a:extLst>
              <a:ext uri="{FF2B5EF4-FFF2-40B4-BE49-F238E27FC236}">
                <a16:creationId xmlns:a16="http://schemas.microsoft.com/office/drawing/2014/main" id="{C5443D28-F513-4933-8EC1-AB265618F313}"/>
              </a:ext>
            </a:extLst>
          </p:cNvPr>
          <p:cNvSpPr>
            <a:spLocks noGrp="1"/>
          </p:cNvSpPr>
          <p:nvPr/>
        </p:nvSpPr>
        <p:spPr>
          <a:xfrm>
            <a:off x="362672" y="1676463"/>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Skin</a:t>
            </a:r>
          </a:p>
          <a:p>
            <a:pPr>
              <a:lnSpc>
                <a:spcPct val="100000"/>
              </a:lnSpc>
              <a:spcBef>
                <a:spcPts val="0"/>
              </a:spcBef>
            </a:pPr>
            <a:r>
              <a:rPr lang="en-US" sz="600" dirty="0">
                <a:solidFill>
                  <a:schemeClr val="bg2">
                    <a:lumMod val="10000"/>
                  </a:schemeClr>
                </a:solidFill>
              </a:rPr>
              <a:t>Paint Color Accents</a:t>
            </a:r>
          </a:p>
        </p:txBody>
      </p:sp>
      <p:cxnSp>
        <p:nvCxnSpPr>
          <p:cNvPr id="107" name="Straight Connector 106">
            <a:extLst>
              <a:ext uri="{FF2B5EF4-FFF2-40B4-BE49-F238E27FC236}">
                <a16:creationId xmlns:a16="http://schemas.microsoft.com/office/drawing/2014/main" id="{2144ECA2-F0AD-4EE0-A488-058647C5DF66}"/>
              </a:ext>
            </a:extLst>
          </p:cNvPr>
          <p:cNvCxnSpPr>
            <a:cxnSpLocks/>
          </p:cNvCxnSpPr>
          <p:nvPr/>
        </p:nvCxnSpPr>
        <p:spPr>
          <a:xfrm>
            <a:off x="441711" y="2789436"/>
            <a:ext cx="100402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8" name="Content Placeholder 106">
            <a:extLst>
              <a:ext uri="{FF2B5EF4-FFF2-40B4-BE49-F238E27FC236}">
                <a16:creationId xmlns:a16="http://schemas.microsoft.com/office/drawing/2014/main" id="{2E8094FB-7DE0-4F71-8E8E-ADF53DFE1478}"/>
              </a:ext>
            </a:extLst>
          </p:cNvPr>
          <p:cNvSpPr>
            <a:spLocks noGrp="1"/>
          </p:cNvSpPr>
          <p:nvPr/>
        </p:nvSpPr>
        <p:spPr>
          <a:xfrm>
            <a:off x="348454" y="2543819"/>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Cable Cover</a:t>
            </a:r>
          </a:p>
          <a:p>
            <a:pPr>
              <a:lnSpc>
                <a:spcPct val="100000"/>
              </a:lnSpc>
              <a:spcBef>
                <a:spcPts val="0"/>
              </a:spcBef>
            </a:pPr>
            <a:r>
              <a:rPr lang="en-US" sz="600" dirty="0">
                <a:solidFill>
                  <a:schemeClr val="bg2">
                    <a:lumMod val="10000"/>
                  </a:schemeClr>
                </a:solidFill>
              </a:rPr>
              <a:t>Paint Color Accents</a:t>
            </a:r>
          </a:p>
        </p:txBody>
      </p:sp>
      <p:cxnSp>
        <p:nvCxnSpPr>
          <p:cNvPr id="109" name="Straight Connector 108">
            <a:extLst>
              <a:ext uri="{FF2B5EF4-FFF2-40B4-BE49-F238E27FC236}">
                <a16:creationId xmlns:a16="http://schemas.microsoft.com/office/drawing/2014/main" id="{F2095B74-0000-4CF2-8E4F-15878E7A2784}"/>
              </a:ext>
            </a:extLst>
          </p:cNvPr>
          <p:cNvCxnSpPr>
            <a:cxnSpLocks/>
          </p:cNvCxnSpPr>
          <p:nvPr/>
        </p:nvCxnSpPr>
        <p:spPr>
          <a:xfrm>
            <a:off x="441711" y="1378624"/>
            <a:ext cx="15134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C94A8C5-3FEF-411F-8ECB-96D1EFCEEDB4}"/>
              </a:ext>
            </a:extLst>
          </p:cNvPr>
          <p:cNvCxnSpPr>
            <a:cxnSpLocks/>
          </p:cNvCxnSpPr>
          <p:nvPr/>
        </p:nvCxnSpPr>
        <p:spPr>
          <a:xfrm>
            <a:off x="1955180" y="1384042"/>
            <a:ext cx="0" cy="29242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1" name="Content Placeholder 106">
            <a:extLst>
              <a:ext uri="{FF2B5EF4-FFF2-40B4-BE49-F238E27FC236}">
                <a16:creationId xmlns:a16="http://schemas.microsoft.com/office/drawing/2014/main" id="{1A840D69-1F37-4BE7-B804-C7BAEDD33013}"/>
              </a:ext>
            </a:extLst>
          </p:cNvPr>
          <p:cNvSpPr>
            <a:spLocks noGrp="1"/>
          </p:cNvSpPr>
          <p:nvPr/>
        </p:nvSpPr>
        <p:spPr>
          <a:xfrm>
            <a:off x="375319" y="1141077"/>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Rail</a:t>
            </a:r>
          </a:p>
          <a:p>
            <a:pPr>
              <a:lnSpc>
                <a:spcPct val="100000"/>
              </a:lnSpc>
              <a:spcBef>
                <a:spcPts val="0"/>
              </a:spcBef>
            </a:pPr>
            <a:r>
              <a:rPr lang="en-US" sz="600" dirty="0">
                <a:solidFill>
                  <a:schemeClr val="bg2">
                    <a:lumMod val="10000"/>
                  </a:schemeClr>
                </a:solidFill>
              </a:rPr>
              <a:t>Aluminum Color Accents</a:t>
            </a:r>
          </a:p>
        </p:txBody>
      </p:sp>
      <p:cxnSp>
        <p:nvCxnSpPr>
          <p:cNvPr id="112" name="Straight Connector 111">
            <a:extLst>
              <a:ext uri="{FF2B5EF4-FFF2-40B4-BE49-F238E27FC236}">
                <a16:creationId xmlns:a16="http://schemas.microsoft.com/office/drawing/2014/main" id="{6C4ED111-5CB0-4BA3-B17E-44D8A14919AD}"/>
              </a:ext>
            </a:extLst>
          </p:cNvPr>
          <p:cNvCxnSpPr>
            <a:cxnSpLocks/>
          </p:cNvCxnSpPr>
          <p:nvPr/>
        </p:nvCxnSpPr>
        <p:spPr>
          <a:xfrm>
            <a:off x="436594" y="2372049"/>
            <a:ext cx="894366" cy="314"/>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3" name="Content Placeholder 106">
            <a:extLst>
              <a:ext uri="{FF2B5EF4-FFF2-40B4-BE49-F238E27FC236}">
                <a16:creationId xmlns:a16="http://schemas.microsoft.com/office/drawing/2014/main" id="{511E9425-FED1-4ECB-AA2C-C1325C899972}"/>
              </a:ext>
            </a:extLst>
          </p:cNvPr>
          <p:cNvSpPr>
            <a:spLocks noGrp="1"/>
          </p:cNvSpPr>
          <p:nvPr/>
        </p:nvSpPr>
        <p:spPr>
          <a:xfrm>
            <a:off x="2248439" y="2765497"/>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Accents</a:t>
            </a:r>
          </a:p>
        </p:txBody>
      </p:sp>
      <p:cxnSp>
        <p:nvCxnSpPr>
          <p:cNvPr id="114" name="Straight Connector 113">
            <a:extLst>
              <a:ext uri="{FF2B5EF4-FFF2-40B4-BE49-F238E27FC236}">
                <a16:creationId xmlns:a16="http://schemas.microsoft.com/office/drawing/2014/main" id="{D106E0D5-8CA2-4A3D-A85D-FA75E9DB051D}"/>
              </a:ext>
            </a:extLst>
          </p:cNvPr>
          <p:cNvCxnSpPr>
            <a:cxnSpLocks/>
          </p:cNvCxnSpPr>
          <p:nvPr/>
        </p:nvCxnSpPr>
        <p:spPr>
          <a:xfrm>
            <a:off x="2349896" y="2998322"/>
            <a:ext cx="791972"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46564BC-31B5-48F9-A816-CF20CD99791C}"/>
              </a:ext>
            </a:extLst>
          </p:cNvPr>
          <p:cNvCxnSpPr>
            <a:cxnSpLocks/>
          </p:cNvCxnSpPr>
          <p:nvPr/>
        </p:nvCxnSpPr>
        <p:spPr>
          <a:xfrm>
            <a:off x="3141868" y="2473076"/>
            <a:ext cx="0" cy="525246"/>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6" name="Content Placeholder 106">
            <a:extLst>
              <a:ext uri="{FF2B5EF4-FFF2-40B4-BE49-F238E27FC236}">
                <a16:creationId xmlns:a16="http://schemas.microsoft.com/office/drawing/2014/main" id="{3BB6FB12-5B17-4DA7-90D1-00DB18DB875E}"/>
              </a:ext>
            </a:extLst>
          </p:cNvPr>
          <p:cNvSpPr>
            <a:spLocks noGrp="1"/>
          </p:cNvSpPr>
          <p:nvPr/>
        </p:nvSpPr>
        <p:spPr>
          <a:xfrm>
            <a:off x="2245134" y="3111837"/>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Stabilizer</a:t>
            </a:r>
          </a:p>
          <a:p>
            <a:pPr>
              <a:lnSpc>
                <a:spcPct val="100000"/>
              </a:lnSpc>
              <a:spcBef>
                <a:spcPts val="0"/>
              </a:spcBef>
            </a:pPr>
            <a:r>
              <a:rPr lang="en-US" sz="600" dirty="0">
                <a:solidFill>
                  <a:schemeClr val="bg2">
                    <a:lumMod val="10000"/>
                  </a:schemeClr>
                </a:solidFill>
              </a:rPr>
              <a:t>Paint Color Accents</a:t>
            </a:r>
          </a:p>
        </p:txBody>
      </p:sp>
      <p:cxnSp>
        <p:nvCxnSpPr>
          <p:cNvPr id="117" name="Straight Connector 116">
            <a:extLst>
              <a:ext uri="{FF2B5EF4-FFF2-40B4-BE49-F238E27FC236}">
                <a16:creationId xmlns:a16="http://schemas.microsoft.com/office/drawing/2014/main" id="{D9F95CC4-6FFD-4605-ACF2-3308262EF13A}"/>
              </a:ext>
            </a:extLst>
          </p:cNvPr>
          <p:cNvCxnSpPr>
            <a:cxnSpLocks/>
          </p:cNvCxnSpPr>
          <p:nvPr/>
        </p:nvCxnSpPr>
        <p:spPr>
          <a:xfrm>
            <a:off x="2349896" y="3333602"/>
            <a:ext cx="960568"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E33AE57-1287-478D-80B0-2EB2DEEE4354}"/>
              </a:ext>
            </a:extLst>
          </p:cNvPr>
          <p:cNvCxnSpPr>
            <a:cxnSpLocks/>
          </p:cNvCxnSpPr>
          <p:nvPr/>
        </p:nvCxnSpPr>
        <p:spPr>
          <a:xfrm>
            <a:off x="3310464" y="2562962"/>
            <a:ext cx="0" cy="78619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9" name="Content Placeholder 106">
            <a:extLst>
              <a:ext uri="{FF2B5EF4-FFF2-40B4-BE49-F238E27FC236}">
                <a16:creationId xmlns:a16="http://schemas.microsoft.com/office/drawing/2014/main" id="{EC9DA43B-D2C0-497B-A1F8-E44616FA9AA8}"/>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a:solidFill>
                  <a:schemeClr val="bg2">
                    <a:lumMod val="10000"/>
                  </a:schemeClr>
                </a:solidFill>
              </a:rPr>
              <a:t>Beam (Metal)</a:t>
            </a:r>
          </a:p>
        </p:txBody>
      </p:sp>
      <p:sp>
        <p:nvSpPr>
          <p:cNvPr id="123" name="Content Placeholder 106">
            <a:extLst>
              <a:ext uri="{FF2B5EF4-FFF2-40B4-BE49-F238E27FC236}">
                <a16:creationId xmlns:a16="http://schemas.microsoft.com/office/drawing/2014/main" id="{DB1D0314-CC4B-44D4-B301-FB1207A7F7B6}"/>
              </a:ext>
            </a:extLst>
          </p:cNvPr>
          <p:cNvSpPr>
            <a:spLocks noGrp="1"/>
          </p:cNvSpPr>
          <p:nvPr/>
        </p:nvSpPr>
        <p:spPr>
          <a:xfrm>
            <a:off x="3570717" y="2104705"/>
            <a:ext cx="2970427"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Paint Color Accents (Frame)</a:t>
            </a:r>
          </a:p>
        </p:txBody>
      </p:sp>
      <p:sp>
        <p:nvSpPr>
          <p:cNvPr id="124" name="Content Placeholder 106">
            <a:extLst>
              <a:ext uri="{FF2B5EF4-FFF2-40B4-BE49-F238E27FC236}">
                <a16:creationId xmlns:a16="http://schemas.microsoft.com/office/drawing/2014/main" id="{4CFE64D4-9581-43B2-93F7-912BD5533BF3}"/>
              </a:ext>
            </a:extLst>
          </p:cNvPr>
          <p:cNvSpPr>
            <a:spLocks noGrp="1"/>
          </p:cNvSpPr>
          <p:nvPr/>
        </p:nvSpPr>
        <p:spPr>
          <a:xfrm>
            <a:off x="3567112" y="2380132"/>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cxnSp>
        <p:nvCxnSpPr>
          <p:cNvPr id="125" name="Straight Connector 124">
            <a:extLst>
              <a:ext uri="{FF2B5EF4-FFF2-40B4-BE49-F238E27FC236}">
                <a16:creationId xmlns:a16="http://schemas.microsoft.com/office/drawing/2014/main" id="{5AB02FAD-47D9-4899-9AD7-6D62BE183A3A}"/>
              </a:ext>
            </a:extLst>
          </p:cNvPr>
          <p:cNvCxnSpPr>
            <a:cxnSpLocks/>
          </p:cNvCxnSpPr>
          <p:nvPr/>
        </p:nvCxnSpPr>
        <p:spPr>
          <a:xfrm>
            <a:off x="3588189" y="2373781"/>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6" name="Content Placeholder 106">
            <a:extLst>
              <a:ext uri="{FF2B5EF4-FFF2-40B4-BE49-F238E27FC236}">
                <a16:creationId xmlns:a16="http://schemas.microsoft.com/office/drawing/2014/main" id="{56300653-D63A-47AF-8070-30617A723B16}"/>
              </a:ext>
            </a:extLst>
          </p:cNvPr>
          <p:cNvSpPr>
            <a:spLocks noGrp="1"/>
          </p:cNvSpPr>
          <p:nvPr/>
        </p:nvSpPr>
        <p:spPr>
          <a:xfrm>
            <a:off x="3579883" y="3186487"/>
            <a:ext cx="3745142"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Paint Color Accents (End-of-Run, Cable Cover &amp; Stabilizer) </a:t>
            </a:r>
          </a:p>
        </p:txBody>
      </p:sp>
      <p:sp>
        <p:nvSpPr>
          <p:cNvPr id="127" name="Content Placeholder 106">
            <a:extLst>
              <a:ext uri="{FF2B5EF4-FFF2-40B4-BE49-F238E27FC236}">
                <a16:creationId xmlns:a16="http://schemas.microsoft.com/office/drawing/2014/main" id="{3ADBBED8-238F-447A-901E-447149E58633}"/>
              </a:ext>
            </a:extLst>
          </p:cNvPr>
          <p:cNvSpPr>
            <a:spLocks noGrp="1"/>
          </p:cNvSpPr>
          <p:nvPr/>
        </p:nvSpPr>
        <p:spPr>
          <a:xfrm>
            <a:off x="3576277" y="3461914"/>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No cool tone available</a:t>
            </a:r>
          </a:p>
        </p:txBody>
      </p:sp>
      <p:cxnSp>
        <p:nvCxnSpPr>
          <p:cNvPr id="131" name="Straight Connector 130">
            <a:extLst>
              <a:ext uri="{FF2B5EF4-FFF2-40B4-BE49-F238E27FC236}">
                <a16:creationId xmlns:a16="http://schemas.microsoft.com/office/drawing/2014/main" id="{1866E533-B28A-4E4E-80A9-E2620D6D6B9E}"/>
              </a:ext>
            </a:extLst>
          </p:cNvPr>
          <p:cNvCxnSpPr>
            <a:cxnSpLocks/>
          </p:cNvCxnSpPr>
          <p:nvPr/>
        </p:nvCxnSpPr>
        <p:spPr>
          <a:xfrm>
            <a:off x="3597354" y="3455563"/>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41" name="Group 140">
            <a:extLst>
              <a:ext uri="{FF2B5EF4-FFF2-40B4-BE49-F238E27FC236}">
                <a16:creationId xmlns:a16="http://schemas.microsoft.com/office/drawing/2014/main" id="{63D8D6CC-1A3C-49A8-96E8-5F3B639762A5}"/>
              </a:ext>
            </a:extLst>
          </p:cNvPr>
          <p:cNvGrpSpPr/>
          <p:nvPr/>
        </p:nvGrpSpPr>
        <p:grpSpPr>
          <a:xfrm>
            <a:off x="4592128" y="2602589"/>
            <a:ext cx="650860" cy="500821"/>
            <a:chOff x="8198406" y="1733499"/>
            <a:chExt cx="650860" cy="500821"/>
          </a:xfrm>
        </p:grpSpPr>
        <p:sp>
          <p:nvSpPr>
            <p:cNvPr id="142" name="Rectangle 141">
              <a:extLst>
                <a:ext uri="{FF2B5EF4-FFF2-40B4-BE49-F238E27FC236}">
                  <a16:creationId xmlns:a16="http://schemas.microsoft.com/office/drawing/2014/main" id="{8487ECD2-B50F-4145-8B56-CD026ED294C6}"/>
                </a:ext>
              </a:extLst>
            </p:cNvPr>
            <p:cNvSpPr/>
            <p:nvPr/>
          </p:nvSpPr>
          <p:spPr>
            <a:xfrm>
              <a:off x="8350936" y="1733499"/>
              <a:ext cx="365760" cy="365760"/>
            </a:xfrm>
            <a:prstGeom prst="rect">
              <a:avLst/>
            </a:prstGeom>
            <a:solidFill>
              <a:srgbClr val="9E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a:extLst>
                <a:ext uri="{FF2B5EF4-FFF2-40B4-BE49-F238E27FC236}">
                  <a16:creationId xmlns:a16="http://schemas.microsoft.com/office/drawing/2014/main" id="{B4CA6A29-480E-432C-93D0-21151D2E03A2}"/>
                </a:ext>
              </a:extLst>
            </p:cNvPr>
            <p:cNvSpPr txBox="1"/>
            <p:nvPr/>
          </p:nvSpPr>
          <p:spPr>
            <a:xfrm>
              <a:off x="8198406" y="2065043"/>
              <a:ext cx="650860" cy="169277"/>
            </a:xfrm>
            <a:prstGeom prst="rect">
              <a:avLst/>
            </a:prstGeom>
            <a:noFill/>
          </p:spPr>
          <p:txBody>
            <a:bodyPr wrap="square" rtlCol="0">
              <a:spAutoFit/>
            </a:bodyPr>
            <a:lstStyle/>
            <a:p>
              <a:pPr algn="ctr"/>
              <a:r>
                <a:rPr lang="en-US" sz="500" dirty="0"/>
                <a:t>1ATH: Olivine</a:t>
              </a:r>
            </a:p>
          </p:txBody>
        </p:sp>
      </p:grpSp>
      <p:grpSp>
        <p:nvGrpSpPr>
          <p:cNvPr id="144" name="Group 143">
            <a:extLst>
              <a:ext uri="{FF2B5EF4-FFF2-40B4-BE49-F238E27FC236}">
                <a16:creationId xmlns:a16="http://schemas.microsoft.com/office/drawing/2014/main" id="{34D6A771-6D04-4E7E-B325-3AE27ABF529C}"/>
              </a:ext>
            </a:extLst>
          </p:cNvPr>
          <p:cNvGrpSpPr/>
          <p:nvPr/>
        </p:nvGrpSpPr>
        <p:grpSpPr>
          <a:xfrm>
            <a:off x="4062423" y="2605686"/>
            <a:ext cx="649535" cy="498279"/>
            <a:chOff x="8735230" y="1733499"/>
            <a:chExt cx="649535" cy="498279"/>
          </a:xfrm>
        </p:grpSpPr>
        <p:sp>
          <p:nvSpPr>
            <p:cNvPr id="145" name="Rectangle 144">
              <a:extLst>
                <a:ext uri="{FF2B5EF4-FFF2-40B4-BE49-F238E27FC236}">
                  <a16:creationId xmlns:a16="http://schemas.microsoft.com/office/drawing/2014/main" id="{5B77E66B-3D49-4EA6-93A4-D9F7C82479BE}"/>
                </a:ext>
              </a:extLst>
            </p:cNvPr>
            <p:cNvSpPr/>
            <p:nvPr/>
          </p:nvSpPr>
          <p:spPr>
            <a:xfrm>
              <a:off x="8877576" y="1733499"/>
              <a:ext cx="365760" cy="365760"/>
            </a:xfrm>
            <a:prstGeom prst="rect">
              <a:avLst/>
            </a:prstGeom>
            <a:solidFill>
              <a:srgbClr val="B8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FFFCDFAA-956B-490A-AA65-43315E2CFF72}"/>
                </a:ext>
              </a:extLst>
            </p:cNvPr>
            <p:cNvSpPr txBox="1"/>
            <p:nvPr/>
          </p:nvSpPr>
          <p:spPr>
            <a:xfrm>
              <a:off x="8735230" y="2062501"/>
              <a:ext cx="649535" cy="169277"/>
            </a:xfrm>
            <a:prstGeom prst="rect">
              <a:avLst/>
            </a:prstGeom>
            <a:noFill/>
          </p:spPr>
          <p:txBody>
            <a:bodyPr wrap="square" rtlCol="0">
              <a:spAutoFit/>
            </a:bodyPr>
            <a:lstStyle/>
            <a:p>
              <a:pPr algn="ctr"/>
              <a:r>
                <a:rPr lang="en-US" sz="500" dirty="0"/>
                <a:t>1ATJ: Sea Salt</a:t>
              </a:r>
            </a:p>
          </p:txBody>
        </p:sp>
      </p:grpSp>
      <p:grpSp>
        <p:nvGrpSpPr>
          <p:cNvPr id="147" name="Group 146">
            <a:extLst>
              <a:ext uri="{FF2B5EF4-FFF2-40B4-BE49-F238E27FC236}">
                <a16:creationId xmlns:a16="http://schemas.microsoft.com/office/drawing/2014/main" id="{6BD1FE34-A6FE-4CFF-A01E-1A77DEC37B37}"/>
              </a:ext>
            </a:extLst>
          </p:cNvPr>
          <p:cNvGrpSpPr/>
          <p:nvPr/>
        </p:nvGrpSpPr>
        <p:grpSpPr>
          <a:xfrm>
            <a:off x="5134721" y="2598056"/>
            <a:ext cx="602423" cy="575223"/>
            <a:chOff x="9813130" y="1733499"/>
            <a:chExt cx="602423" cy="575223"/>
          </a:xfrm>
        </p:grpSpPr>
        <p:sp>
          <p:nvSpPr>
            <p:cNvPr id="148" name="Rectangle 147">
              <a:extLst>
                <a:ext uri="{FF2B5EF4-FFF2-40B4-BE49-F238E27FC236}">
                  <a16:creationId xmlns:a16="http://schemas.microsoft.com/office/drawing/2014/main" id="{917297C4-E16E-4DB0-A89A-B0C5F2F732A4}"/>
                </a:ext>
              </a:extLst>
            </p:cNvPr>
            <p:cNvSpPr/>
            <p:nvPr/>
          </p:nvSpPr>
          <p:spPr>
            <a:xfrm>
              <a:off x="9939754" y="1733499"/>
              <a:ext cx="365760" cy="365760"/>
            </a:xfrm>
            <a:prstGeom prst="rect">
              <a:avLst/>
            </a:prstGeom>
            <a:solidFill>
              <a:srgbClr val="031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BE4417D7-9FF3-49B2-BFE6-DC0754C8A998}"/>
                </a:ext>
              </a:extLst>
            </p:cNvPr>
            <p:cNvSpPr txBox="1"/>
            <p:nvPr/>
          </p:nvSpPr>
          <p:spPr>
            <a:xfrm>
              <a:off x="9813130" y="2062501"/>
              <a:ext cx="602423" cy="246221"/>
            </a:xfrm>
            <a:prstGeom prst="rect">
              <a:avLst/>
            </a:prstGeom>
            <a:noFill/>
          </p:spPr>
          <p:txBody>
            <a:bodyPr wrap="square" rtlCol="0">
              <a:spAutoFit/>
            </a:bodyPr>
            <a:lstStyle/>
            <a:p>
              <a:pPr algn="ctr">
                <a:lnSpc>
                  <a:spcPct val="100000"/>
                </a:lnSpc>
                <a:spcBef>
                  <a:spcPts val="100"/>
                </a:spcBef>
              </a:pPr>
              <a:r>
                <a:rPr lang="en-US" sz="500" dirty="0"/>
                <a:t>4EE9: Electric Indigo</a:t>
              </a:r>
            </a:p>
          </p:txBody>
        </p:sp>
      </p:grpSp>
      <p:sp>
        <p:nvSpPr>
          <p:cNvPr id="150" name="Content Placeholder 106">
            <a:extLst>
              <a:ext uri="{FF2B5EF4-FFF2-40B4-BE49-F238E27FC236}">
                <a16:creationId xmlns:a16="http://schemas.microsoft.com/office/drawing/2014/main" id="{7824536E-3BB6-4FD6-9B9E-8F48E402D042}"/>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Anodized Aluminum Color Accents</a:t>
            </a:r>
          </a:p>
        </p:txBody>
      </p:sp>
      <p:grpSp>
        <p:nvGrpSpPr>
          <p:cNvPr id="151" name="Group 150">
            <a:extLst>
              <a:ext uri="{FF2B5EF4-FFF2-40B4-BE49-F238E27FC236}">
                <a16:creationId xmlns:a16="http://schemas.microsoft.com/office/drawing/2014/main" id="{A297954D-51A4-40C4-980E-68F14BB2A1B8}"/>
              </a:ext>
            </a:extLst>
          </p:cNvPr>
          <p:cNvGrpSpPr/>
          <p:nvPr/>
        </p:nvGrpSpPr>
        <p:grpSpPr>
          <a:xfrm>
            <a:off x="8489999" y="990114"/>
            <a:ext cx="650860" cy="593247"/>
            <a:chOff x="8810426" y="2523923"/>
            <a:chExt cx="650860" cy="593247"/>
          </a:xfrm>
        </p:grpSpPr>
        <p:pic>
          <p:nvPicPr>
            <p:cNvPr id="152" name="Picture 151" descr="A picture containing text, accessory, case&#10;&#10;Description automatically generated">
              <a:extLst>
                <a:ext uri="{FF2B5EF4-FFF2-40B4-BE49-F238E27FC236}">
                  <a16:creationId xmlns:a16="http://schemas.microsoft.com/office/drawing/2014/main" id="{3B0B4695-C1C2-4165-AF3B-4FB7621B2A9E}"/>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153" name="TextBox 152">
              <a:extLst>
                <a:ext uri="{FF2B5EF4-FFF2-40B4-BE49-F238E27FC236}">
                  <a16:creationId xmlns:a16="http://schemas.microsoft.com/office/drawing/2014/main" id="{B9532862-2F2B-46D9-97C0-9C4E03964500}"/>
                </a:ext>
              </a:extLst>
            </p:cNvPr>
            <p:cNvSpPr txBox="1"/>
            <p:nvPr/>
          </p:nvSpPr>
          <p:spPr>
            <a:xfrm>
              <a:off x="8810426" y="2870949"/>
              <a:ext cx="650860" cy="246221"/>
            </a:xfrm>
            <a:prstGeom prst="rect">
              <a:avLst/>
            </a:prstGeom>
            <a:noFill/>
          </p:spPr>
          <p:txBody>
            <a:bodyPr wrap="square" rtlCol="0">
              <a:spAutoFit/>
            </a:bodyPr>
            <a:lstStyle/>
            <a:p>
              <a:pPr algn="ctr"/>
              <a:r>
                <a:rPr lang="en-US" sz="500" dirty="0"/>
                <a:t>8051: Dark Anodize</a:t>
              </a:r>
            </a:p>
          </p:txBody>
        </p:sp>
      </p:grpSp>
      <p:grpSp>
        <p:nvGrpSpPr>
          <p:cNvPr id="154" name="Group 153">
            <a:extLst>
              <a:ext uri="{FF2B5EF4-FFF2-40B4-BE49-F238E27FC236}">
                <a16:creationId xmlns:a16="http://schemas.microsoft.com/office/drawing/2014/main" id="{363767C6-1194-4982-BCD3-2331511B8D78}"/>
              </a:ext>
            </a:extLst>
          </p:cNvPr>
          <p:cNvGrpSpPr/>
          <p:nvPr/>
        </p:nvGrpSpPr>
        <p:grpSpPr>
          <a:xfrm>
            <a:off x="7953237" y="990114"/>
            <a:ext cx="650860" cy="576891"/>
            <a:chOff x="8339531" y="3013217"/>
            <a:chExt cx="650860" cy="576891"/>
          </a:xfrm>
        </p:grpSpPr>
        <p:pic>
          <p:nvPicPr>
            <p:cNvPr id="176" name="Picture 29">
              <a:extLst>
                <a:ext uri="{FF2B5EF4-FFF2-40B4-BE49-F238E27FC236}">
                  <a16:creationId xmlns:a16="http://schemas.microsoft.com/office/drawing/2014/main" id="{04B55C9E-D3DA-4271-A8F5-B5CBFD2AEF7A}"/>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81" name="TextBox 180">
              <a:extLst>
                <a:ext uri="{FF2B5EF4-FFF2-40B4-BE49-F238E27FC236}">
                  <a16:creationId xmlns:a16="http://schemas.microsoft.com/office/drawing/2014/main" id="{4A43CA15-6A09-4309-8D1E-D6E5B81D3817}"/>
                </a:ext>
              </a:extLst>
            </p:cNvPr>
            <p:cNvSpPr txBox="1"/>
            <p:nvPr/>
          </p:nvSpPr>
          <p:spPr>
            <a:xfrm>
              <a:off x="8339531" y="3343887"/>
              <a:ext cx="650860" cy="246221"/>
            </a:xfrm>
            <a:prstGeom prst="rect">
              <a:avLst/>
            </a:prstGeom>
            <a:noFill/>
          </p:spPr>
          <p:txBody>
            <a:bodyPr wrap="square" rtlCol="0">
              <a:spAutoFit/>
            </a:bodyPr>
            <a:lstStyle/>
            <a:p>
              <a:pPr algn="ctr">
                <a:lnSpc>
                  <a:spcPct val="100000"/>
                </a:lnSpc>
                <a:spcBef>
                  <a:spcPts val="100"/>
                </a:spcBef>
              </a:pPr>
              <a:r>
                <a:rPr lang="en-US" sz="500" dirty="0"/>
                <a:t>8050: Clear Anodize</a:t>
              </a:r>
            </a:p>
          </p:txBody>
        </p:sp>
      </p:grpSp>
    </p:spTree>
    <p:extLst>
      <p:ext uri="{BB962C8B-B14F-4D97-AF65-F5344CB8AC3E}">
        <p14:creationId xmlns:p14="http://schemas.microsoft.com/office/powerpoint/2010/main" val="352412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Aluminum Color Accents </a:t>
            </a:r>
          </a:p>
          <a:p>
            <a:endParaRPr lang="en-US" b="1" dirty="0">
              <a:solidFill>
                <a:schemeClr val="bg2">
                  <a:lumMod val="10000"/>
                </a:schemeClr>
              </a:solidFill>
            </a:endParaRP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3930230" cy="269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Paint Color Accents (End-of-Run, Cable Cover &amp; Stabilizer) </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13" name="Picture 112" descr="A picture containing indoor&#10;&#10;Description automatically generated">
            <a:extLst>
              <a:ext uri="{FF2B5EF4-FFF2-40B4-BE49-F238E27FC236}">
                <a16:creationId xmlns:a16="http://schemas.microsoft.com/office/drawing/2014/main" id="{1C686DFF-F1D9-4CA9-B731-F58F60EC7B9C}"/>
              </a:ext>
            </a:extLst>
          </p:cNvPr>
          <p:cNvPicPr>
            <a:picLocks noChangeAspect="1"/>
          </p:cNvPicPr>
          <p:nvPr/>
        </p:nvPicPr>
        <p:blipFill rotWithShape="1">
          <a:blip r:embed="rId2">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14" name="Content Placeholder 106">
            <a:extLst>
              <a:ext uri="{FF2B5EF4-FFF2-40B4-BE49-F238E27FC236}">
                <a16:creationId xmlns:a16="http://schemas.microsoft.com/office/drawing/2014/main" id="{0AB76EC1-0CFC-4B1F-9FDE-5A9A548FEC48}"/>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Neutral Tones</a:t>
            </a:r>
          </a:p>
        </p:txBody>
      </p:sp>
      <p:sp>
        <p:nvSpPr>
          <p:cNvPr id="202" name="Content Placeholder 106">
            <a:extLst>
              <a:ext uri="{FF2B5EF4-FFF2-40B4-BE49-F238E27FC236}">
                <a16:creationId xmlns:a16="http://schemas.microsoft.com/office/drawing/2014/main" id="{60CC3DA1-C79B-46DD-A6C3-731E99CF9432}"/>
              </a:ext>
            </a:extLst>
          </p:cNvPr>
          <p:cNvSpPr>
            <a:spLocks noGrp="1"/>
          </p:cNvSpPr>
          <p:nvPr/>
        </p:nvSpPr>
        <p:spPr>
          <a:xfrm>
            <a:off x="3554887" y="75430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Gloss color accents</a:t>
            </a:r>
          </a:p>
        </p:txBody>
      </p:sp>
      <p:sp>
        <p:nvSpPr>
          <p:cNvPr id="205" name="Content Placeholder 106">
            <a:extLst>
              <a:ext uri="{FF2B5EF4-FFF2-40B4-BE49-F238E27FC236}">
                <a16:creationId xmlns:a16="http://schemas.microsoft.com/office/drawing/2014/main" id="{627D3F2F-DDF8-428F-AA12-6D2C9A15DEBF}"/>
              </a:ext>
            </a:extLst>
          </p:cNvPr>
          <p:cNvSpPr>
            <a:spLocks noGrp="1"/>
          </p:cNvSpPr>
          <p:nvPr/>
        </p:nvSpPr>
        <p:spPr>
          <a:xfrm>
            <a:off x="3554887" y="3154725"/>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Metallic </a:t>
            </a:r>
          </a:p>
        </p:txBody>
      </p:sp>
      <p:sp>
        <p:nvSpPr>
          <p:cNvPr id="206" name="Content Placeholder 106">
            <a:extLst>
              <a:ext uri="{FF2B5EF4-FFF2-40B4-BE49-F238E27FC236}">
                <a16:creationId xmlns:a16="http://schemas.microsoft.com/office/drawing/2014/main" id="{98AAC5BC-F344-48EF-86A0-7E13322A6846}"/>
              </a:ext>
            </a:extLst>
          </p:cNvPr>
          <p:cNvSpPr>
            <a:spLocks noGrp="1"/>
          </p:cNvSpPr>
          <p:nvPr/>
        </p:nvSpPr>
        <p:spPr>
          <a:xfrm>
            <a:off x="3554887" y="4118342"/>
            <a:ext cx="1912797"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Metallic</a:t>
            </a:r>
          </a:p>
        </p:txBody>
      </p:sp>
      <p:sp>
        <p:nvSpPr>
          <p:cNvPr id="245" name="Content Placeholder 106">
            <a:extLst>
              <a:ext uri="{FF2B5EF4-FFF2-40B4-BE49-F238E27FC236}">
                <a16:creationId xmlns:a16="http://schemas.microsoft.com/office/drawing/2014/main" id="{75D5C537-E21F-4E4B-B7F3-5968993056F0}"/>
              </a:ext>
            </a:extLst>
          </p:cNvPr>
          <p:cNvSpPr>
            <a:spLocks noGrp="1"/>
          </p:cNvSpPr>
          <p:nvPr/>
        </p:nvSpPr>
        <p:spPr>
          <a:xfrm>
            <a:off x="3554887" y="2181037"/>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sp>
        <p:nvSpPr>
          <p:cNvPr id="246" name="Content Placeholder 106">
            <a:extLst>
              <a:ext uri="{FF2B5EF4-FFF2-40B4-BE49-F238E27FC236}">
                <a16:creationId xmlns:a16="http://schemas.microsoft.com/office/drawing/2014/main" id="{F90AA737-D48C-477A-88B2-96C514C30370}"/>
              </a:ext>
            </a:extLst>
          </p:cNvPr>
          <p:cNvSpPr>
            <a:spLocks noGrp="1"/>
          </p:cNvSpPr>
          <p:nvPr/>
        </p:nvSpPr>
        <p:spPr>
          <a:xfrm>
            <a:off x="3554501"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1</a:t>
            </a:r>
          </a:p>
        </p:txBody>
      </p:sp>
      <p:sp>
        <p:nvSpPr>
          <p:cNvPr id="247" name="Content Placeholder 106">
            <a:extLst>
              <a:ext uri="{FF2B5EF4-FFF2-40B4-BE49-F238E27FC236}">
                <a16:creationId xmlns:a16="http://schemas.microsoft.com/office/drawing/2014/main" id="{B825E7E1-501F-459B-A5CA-6969A7675F78}"/>
              </a:ext>
            </a:extLst>
          </p:cNvPr>
          <p:cNvSpPr>
            <a:spLocks noGrp="1"/>
          </p:cNvSpPr>
          <p:nvPr/>
        </p:nvSpPr>
        <p:spPr>
          <a:xfrm>
            <a:off x="3553061" y="1454467"/>
            <a:ext cx="1536365"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48" name="Content Placeholder 106">
            <a:extLst>
              <a:ext uri="{FF2B5EF4-FFF2-40B4-BE49-F238E27FC236}">
                <a16:creationId xmlns:a16="http://schemas.microsoft.com/office/drawing/2014/main" id="{22CC63E8-7E5C-4B46-91A4-DD7128787518}"/>
              </a:ext>
            </a:extLst>
          </p:cNvPr>
          <p:cNvSpPr>
            <a:spLocks noGrp="1"/>
          </p:cNvSpPr>
          <p:nvPr/>
        </p:nvSpPr>
        <p:spPr>
          <a:xfrm>
            <a:off x="3554501" y="298269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3</a:t>
            </a:r>
          </a:p>
        </p:txBody>
      </p:sp>
      <p:sp>
        <p:nvSpPr>
          <p:cNvPr id="272" name="Content Placeholder 106">
            <a:extLst>
              <a:ext uri="{FF2B5EF4-FFF2-40B4-BE49-F238E27FC236}">
                <a16:creationId xmlns:a16="http://schemas.microsoft.com/office/drawing/2014/main" id="{2AF3FA7A-919D-4D16-8EB3-53B4605F619B}"/>
              </a:ext>
            </a:extLst>
          </p:cNvPr>
          <p:cNvSpPr>
            <a:spLocks noGrp="1"/>
          </p:cNvSpPr>
          <p:nvPr/>
        </p:nvSpPr>
        <p:spPr>
          <a:xfrm>
            <a:off x="3554501" y="3956920"/>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4</a:t>
            </a:r>
          </a:p>
        </p:txBody>
      </p:sp>
      <p:grpSp>
        <p:nvGrpSpPr>
          <p:cNvPr id="273" name="Group 272">
            <a:extLst>
              <a:ext uri="{FF2B5EF4-FFF2-40B4-BE49-F238E27FC236}">
                <a16:creationId xmlns:a16="http://schemas.microsoft.com/office/drawing/2014/main" id="{246FEE3C-CEC3-4DE6-B01F-0A5F4163351B}"/>
              </a:ext>
            </a:extLst>
          </p:cNvPr>
          <p:cNvGrpSpPr/>
          <p:nvPr/>
        </p:nvGrpSpPr>
        <p:grpSpPr>
          <a:xfrm>
            <a:off x="3515518" y="989092"/>
            <a:ext cx="650860" cy="577921"/>
            <a:chOff x="8339329" y="2130267"/>
            <a:chExt cx="650860" cy="577921"/>
          </a:xfrm>
        </p:grpSpPr>
        <p:pic>
          <p:nvPicPr>
            <p:cNvPr id="274" name="Picture 273" descr="Background pattern&#10;&#10;Description automatically generated with low confidence">
              <a:extLst>
                <a:ext uri="{FF2B5EF4-FFF2-40B4-BE49-F238E27FC236}">
                  <a16:creationId xmlns:a16="http://schemas.microsoft.com/office/drawing/2014/main" id="{DBA3F1CE-790C-4795-84AC-32333EE06B9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478553" y="2130267"/>
              <a:ext cx="365760" cy="365760"/>
            </a:xfrm>
            <a:prstGeom prst="rect">
              <a:avLst/>
            </a:prstGeom>
          </p:spPr>
        </p:pic>
        <p:sp>
          <p:nvSpPr>
            <p:cNvPr id="275" name="TextBox 274">
              <a:extLst>
                <a:ext uri="{FF2B5EF4-FFF2-40B4-BE49-F238E27FC236}">
                  <a16:creationId xmlns:a16="http://schemas.microsoft.com/office/drawing/2014/main" id="{58574739-892F-42AD-A240-24880B218DB8}"/>
                </a:ext>
              </a:extLst>
            </p:cNvPr>
            <p:cNvSpPr txBox="1"/>
            <p:nvPr/>
          </p:nvSpPr>
          <p:spPr>
            <a:xfrm>
              <a:off x="8339329" y="2461967"/>
              <a:ext cx="650860" cy="246221"/>
            </a:xfrm>
            <a:prstGeom prst="rect">
              <a:avLst/>
            </a:prstGeom>
            <a:noFill/>
          </p:spPr>
          <p:txBody>
            <a:bodyPr wrap="square" rtlCol="0">
              <a:spAutoFit/>
            </a:bodyPr>
            <a:lstStyle/>
            <a:p>
              <a:pPr algn="ctr"/>
              <a:r>
                <a:rPr lang="en-US" sz="500" dirty="0"/>
                <a:t>4140: Arctic White</a:t>
              </a:r>
            </a:p>
          </p:txBody>
        </p:sp>
      </p:grpSp>
      <p:grpSp>
        <p:nvGrpSpPr>
          <p:cNvPr id="276" name="Group 275">
            <a:extLst>
              <a:ext uri="{FF2B5EF4-FFF2-40B4-BE49-F238E27FC236}">
                <a16:creationId xmlns:a16="http://schemas.microsoft.com/office/drawing/2014/main" id="{58F19657-9A33-41BB-8ED2-13EE5FA5C870}"/>
              </a:ext>
            </a:extLst>
          </p:cNvPr>
          <p:cNvGrpSpPr/>
          <p:nvPr/>
        </p:nvGrpSpPr>
        <p:grpSpPr>
          <a:xfrm>
            <a:off x="3515518" y="1695323"/>
            <a:ext cx="650860" cy="499947"/>
            <a:chOff x="8339531" y="3013217"/>
            <a:chExt cx="650860" cy="499947"/>
          </a:xfrm>
        </p:grpSpPr>
        <p:sp>
          <p:nvSpPr>
            <p:cNvPr id="278" name="TextBox 277">
              <a:extLst>
                <a:ext uri="{FF2B5EF4-FFF2-40B4-BE49-F238E27FC236}">
                  <a16:creationId xmlns:a16="http://schemas.microsoft.com/office/drawing/2014/main" id="{534B74D2-A90E-472A-AF31-93E543B43C8A}"/>
                </a:ext>
              </a:extLst>
            </p:cNvPr>
            <p:cNvSpPr txBox="1"/>
            <p:nvPr/>
          </p:nvSpPr>
          <p:spPr>
            <a:xfrm>
              <a:off x="8339531" y="3343887"/>
              <a:ext cx="650860" cy="169277"/>
            </a:xfrm>
            <a:prstGeom prst="rect">
              <a:avLst/>
            </a:prstGeom>
            <a:noFill/>
          </p:spPr>
          <p:txBody>
            <a:bodyPr wrap="square" rtlCol="0">
              <a:spAutoFit/>
            </a:bodyPr>
            <a:lstStyle/>
            <a:p>
              <a:pPr algn="ctr">
                <a:lnSpc>
                  <a:spcPct val="100000"/>
                </a:lnSpc>
                <a:spcBef>
                  <a:spcPts val="100"/>
                </a:spcBef>
              </a:pPr>
              <a:r>
                <a:rPr lang="en-US" sz="500" dirty="0"/>
                <a:t>SL: Silver</a:t>
              </a:r>
            </a:p>
          </p:txBody>
        </p:sp>
        <p:pic>
          <p:nvPicPr>
            <p:cNvPr id="277" name="Picture 29">
              <a:extLst>
                <a:ext uri="{FF2B5EF4-FFF2-40B4-BE49-F238E27FC236}">
                  <a16:creationId xmlns:a16="http://schemas.microsoft.com/office/drawing/2014/main" id="{4CFE7396-A4F5-4FFB-8329-4D37F0FCE92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9" name="Group 278">
            <a:extLst>
              <a:ext uri="{FF2B5EF4-FFF2-40B4-BE49-F238E27FC236}">
                <a16:creationId xmlns:a16="http://schemas.microsoft.com/office/drawing/2014/main" id="{8B7CEF15-0E2B-467E-8FEE-74AF3FF2BEB4}"/>
              </a:ext>
            </a:extLst>
          </p:cNvPr>
          <p:cNvGrpSpPr/>
          <p:nvPr/>
        </p:nvGrpSpPr>
        <p:grpSpPr>
          <a:xfrm>
            <a:off x="4039113" y="1695323"/>
            <a:ext cx="650860" cy="488310"/>
            <a:chOff x="8870992" y="3016227"/>
            <a:chExt cx="650860" cy="488310"/>
          </a:xfrm>
        </p:grpSpPr>
        <p:pic>
          <p:nvPicPr>
            <p:cNvPr id="280" name="Picture 31">
              <a:extLst>
                <a:ext uri="{FF2B5EF4-FFF2-40B4-BE49-F238E27FC236}">
                  <a16:creationId xmlns:a16="http://schemas.microsoft.com/office/drawing/2014/main" id="{4C53906E-02BE-4321-AEDF-BD61DF79855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309" y="30162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81" name="TextBox 280">
              <a:extLst>
                <a:ext uri="{FF2B5EF4-FFF2-40B4-BE49-F238E27FC236}">
                  <a16:creationId xmlns:a16="http://schemas.microsoft.com/office/drawing/2014/main" id="{D73195D1-65B5-4757-B5FD-1DAF0D4C2F27}"/>
                </a:ext>
              </a:extLst>
            </p:cNvPr>
            <p:cNvSpPr txBox="1"/>
            <p:nvPr/>
          </p:nvSpPr>
          <p:spPr>
            <a:xfrm>
              <a:off x="8870992" y="3335260"/>
              <a:ext cx="650860" cy="169277"/>
            </a:xfrm>
            <a:prstGeom prst="rect">
              <a:avLst/>
            </a:prstGeom>
            <a:noFill/>
          </p:spPr>
          <p:txBody>
            <a:bodyPr wrap="square" rtlCol="0">
              <a:spAutoFit/>
            </a:bodyPr>
            <a:lstStyle/>
            <a:p>
              <a:pPr algn="ctr">
                <a:lnSpc>
                  <a:spcPct val="100000"/>
                </a:lnSpc>
                <a:spcBef>
                  <a:spcPts val="100"/>
                </a:spcBef>
              </a:pPr>
              <a:r>
                <a:rPr lang="en-US" sz="500"/>
                <a:t>NI: Nickel</a:t>
              </a:r>
            </a:p>
          </p:txBody>
        </p:sp>
      </p:grpSp>
      <p:grpSp>
        <p:nvGrpSpPr>
          <p:cNvPr id="282" name="Group 281">
            <a:extLst>
              <a:ext uri="{FF2B5EF4-FFF2-40B4-BE49-F238E27FC236}">
                <a16:creationId xmlns:a16="http://schemas.microsoft.com/office/drawing/2014/main" id="{E8F8CD7B-CC6E-4DD3-86FF-293A358C01EB}"/>
              </a:ext>
            </a:extLst>
          </p:cNvPr>
          <p:cNvGrpSpPr/>
          <p:nvPr/>
        </p:nvGrpSpPr>
        <p:grpSpPr>
          <a:xfrm>
            <a:off x="4583738" y="1695323"/>
            <a:ext cx="650860" cy="492830"/>
            <a:chOff x="9415617" y="3016227"/>
            <a:chExt cx="650860" cy="492830"/>
          </a:xfrm>
        </p:grpSpPr>
        <p:pic>
          <p:nvPicPr>
            <p:cNvPr id="283" name="Picture 30">
              <a:extLst>
                <a:ext uri="{FF2B5EF4-FFF2-40B4-BE49-F238E27FC236}">
                  <a16:creationId xmlns:a16="http://schemas.microsoft.com/office/drawing/2014/main" id="{3F2B6BE6-00FC-41DF-8051-5F29F0243EC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335" y="30162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84" name="TextBox 283">
              <a:extLst>
                <a:ext uri="{FF2B5EF4-FFF2-40B4-BE49-F238E27FC236}">
                  <a16:creationId xmlns:a16="http://schemas.microsoft.com/office/drawing/2014/main" id="{95231743-062A-460B-AB3D-977CCFD2118D}"/>
                </a:ext>
              </a:extLst>
            </p:cNvPr>
            <p:cNvSpPr txBox="1"/>
            <p:nvPr/>
          </p:nvSpPr>
          <p:spPr>
            <a:xfrm>
              <a:off x="9415617" y="3339780"/>
              <a:ext cx="650860" cy="169277"/>
            </a:xfrm>
            <a:prstGeom prst="rect">
              <a:avLst/>
            </a:prstGeom>
            <a:noFill/>
          </p:spPr>
          <p:txBody>
            <a:bodyPr wrap="square" rtlCol="0">
              <a:spAutoFit/>
            </a:bodyPr>
            <a:lstStyle/>
            <a:p>
              <a:pPr algn="ctr"/>
              <a:r>
                <a:rPr lang="en-US" sz="500" dirty="0"/>
                <a:t>BK: Black</a:t>
              </a:r>
            </a:p>
          </p:txBody>
        </p:sp>
      </p:grpSp>
      <p:grpSp>
        <p:nvGrpSpPr>
          <p:cNvPr id="285" name="Group 284">
            <a:extLst>
              <a:ext uri="{FF2B5EF4-FFF2-40B4-BE49-F238E27FC236}">
                <a16:creationId xmlns:a16="http://schemas.microsoft.com/office/drawing/2014/main" id="{46C2EEA7-25B8-449C-8FB2-3C98956D6B31}"/>
              </a:ext>
            </a:extLst>
          </p:cNvPr>
          <p:cNvGrpSpPr/>
          <p:nvPr/>
        </p:nvGrpSpPr>
        <p:grpSpPr>
          <a:xfrm>
            <a:off x="3507044" y="2407933"/>
            <a:ext cx="650860" cy="576892"/>
            <a:chOff x="8278965" y="2520912"/>
            <a:chExt cx="650860" cy="576892"/>
          </a:xfrm>
        </p:grpSpPr>
        <p:pic>
          <p:nvPicPr>
            <p:cNvPr id="289" name="Picture 288" descr="Background pattern&#10;&#10;Description automatically generated with low confidence">
              <a:extLst>
                <a:ext uri="{FF2B5EF4-FFF2-40B4-BE49-F238E27FC236}">
                  <a16:creationId xmlns:a16="http://schemas.microsoft.com/office/drawing/2014/main" id="{78E53BD0-113E-4A4E-A570-5AC79B7F656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424246" y="2520912"/>
              <a:ext cx="365760" cy="365760"/>
            </a:xfrm>
            <a:prstGeom prst="rect">
              <a:avLst/>
            </a:prstGeom>
          </p:spPr>
        </p:pic>
        <p:sp>
          <p:nvSpPr>
            <p:cNvPr id="291" name="TextBox 290">
              <a:extLst>
                <a:ext uri="{FF2B5EF4-FFF2-40B4-BE49-F238E27FC236}">
                  <a16:creationId xmlns:a16="http://schemas.microsoft.com/office/drawing/2014/main" id="{90FDA11A-F650-4DC3-B0AE-CA96C125836E}"/>
                </a:ext>
              </a:extLst>
            </p:cNvPr>
            <p:cNvSpPr txBox="1"/>
            <p:nvPr/>
          </p:nvSpPr>
          <p:spPr>
            <a:xfrm>
              <a:off x="8278965" y="2851583"/>
              <a:ext cx="650860" cy="246221"/>
            </a:xfrm>
            <a:prstGeom prst="rect">
              <a:avLst/>
            </a:prstGeom>
            <a:noFill/>
          </p:spPr>
          <p:txBody>
            <a:bodyPr wrap="square" rtlCol="0">
              <a:spAutoFit/>
            </a:bodyPr>
            <a:lstStyle/>
            <a:p>
              <a:pPr algn="ctr"/>
              <a:r>
                <a:rPr lang="en-US" sz="500" dirty="0"/>
                <a:t>7241: </a:t>
              </a:r>
              <a:r>
                <a:rPr lang="en-US" sz="500" dirty="0" err="1"/>
                <a:t>Arcrtic</a:t>
              </a:r>
              <a:r>
                <a:rPr lang="en-US" sz="500" dirty="0"/>
                <a:t> White</a:t>
              </a:r>
            </a:p>
          </p:txBody>
        </p:sp>
      </p:grpSp>
      <p:grpSp>
        <p:nvGrpSpPr>
          <p:cNvPr id="292" name="Group 291">
            <a:extLst>
              <a:ext uri="{FF2B5EF4-FFF2-40B4-BE49-F238E27FC236}">
                <a16:creationId xmlns:a16="http://schemas.microsoft.com/office/drawing/2014/main" id="{563E540E-F6BE-4D8B-95F1-BBAEAD312687}"/>
              </a:ext>
            </a:extLst>
          </p:cNvPr>
          <p:cNvGrpSpPr/>
          <p:nvPr/>
        </p:nvGrpSpPr>
        <p:grpSpPr>
          <a:xfrm>
            <a:off x="4042587" y="2407933"/>
            <a:ext cx="650860" cy="488310"/>
            <a:chOff x="8810426" y="2523923"/>
            <a:chExt cx="650860" cy="488310"/>
          </a:xfrm>
        </p:grpSpPr>
        <p:pic>
          <p:nvPicPr>
            <p:cNvPr id="293" name="Picture 292" descr="A picture containing text, accessory, case&#10;&#10;Description automatically generated">
              <a:extLst>
                <a:ext uri="{FF2B5EF4-FFF2-40B4-BE49-F238E27FC236}">
                  <a16:creationId xmlns:a16="http://schemas.microsoft.com/office/drawing/2014/main" id="{45B9D415-78B1-4403-9CCB-E28546A249E7}"/>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294" name="TextBox 293">
              <a:extLst>
                <a:ext uri="{FF2B5EF4-FFF2-40B4-BE49-F238E27FC236}">
                  <a16:creationId xmlns:a16="http://schemas.microsoft.com/office/drawing/2014/main" id="{9E664FDC-0BC9-41DB-A991-7A49FC1B397E}"/>
                </a:ext>
              </a:extLst>
            </p:cNvPr>
            <p:cNvSpPr txBox="1"/>
            <p:nvPr/>
          </p:nvSpPr>
          <p:spPr>
            <a:xfrm>
              <a:off x="8810426" y="2842956"/>
              <a:ext cx="650860" cy="169277"/>
            </a:xfrm>
            <a:prstGeom prst="rect">
              <a:avLst/>
            </a:prstGeom>
            <a:noFill/>
          </p:spPr>
          <p:txBody>
            <a:bodyPr wrap="square" rtlCol="0">
              <a:spAutoFit/>
            </a:bodyPr>
            <a:lstStyle/>
            <a:p>
              <a:pPr algn="ctr"/>
              <a:r>
                <a:rPr lang="en-US" sz="500" dirty="0"/>
                <a:t>7360: Merle</a:t>
              </a:r>
            </a:p>
          </p:txBody>
        </p:sp>
      </p:grpSp>
      <p:grpSp>
        <p:nvGrpSpPr>
          <p:cNvPr id="295" name="Group 294">
            <a:extLst>
              <a:ext uri="{FF2B5EF4-FFF2-40B4-BE49-F238E27FC236}">
                <a16:creationId xmlns:a16="http://schemas.microsoft.com/office/drawing/2014/main" id="{192FBCED-A408-4B92-87A1-C5BEF63B45DD}"/>
              </a:ext>
            </a:extLst>
          </p:cNvPr>
          <p:cNvGrpSpPr/>
          <p:nvPr/>
        </p:nvGrpSpPr>
        <p:grpSpPr>
          <a:xfrm>
            <a:off x="3509774" y="4358649"/>
            <a:ext cx="650860" cy="575945"/>
            <a:chOff x="4103892" y="4066527"/>
            <a:chExt cx="650860" cy="575945"/>
          </a:xfrm>
        </p:grpSpPr>
        <p:pic>
          <p:nvPicPr>
            <p:cNvPr id="296" name="Picture 295" descr="A picture containing text, accessory, case&#10;&#10;Description automatically generated">
              <a:extLst>
                <a:ext uri="{FF2B5EF4-FFF2-40B4-BE49-F238E27FC236}">
                  <a16:creationId xmlns:a16="http://schemas.microsoft.com/office/drawing/2014/main" id="{9183C152-5B09-4AF5-BB5D-ECCD93217663}"/>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246442" y="4066527"/>
              <a:ext cx="365760" cy="365760"/>
            </a:xfrm>
            <a:prstGeom prst="rect">
              <a:avLst/>
            </a:prstGeom>
          </p:spPr>
        </p:pic>
        <p:sp>
          <p:nvSpPr>
            <p:cNvPr id="297" name="TextBox 296">
              <a:extLst>
                <a:ext uri="{FF2B5EF4-FFF2-40B4-BE49-F238E27FC236}">
                  <a16:creationId xmlns:a16="http://schemas.microsoft.com/office/drawing/2014/main" id="{78A9ABA2-A24F-46FD-A965-8635307A06C1}"/>
                </a:ext>
              </a:extLst>
            </p:cNvPr>
            <p:cNvSpPr txBox="1"/>
            <p:nvPr/>
          </p:nvSpPr>
          <p:spPr>
            <a:xfrm>
              <a:off x="4103892" y="4396251"/>
              <a:ext cx="650860" cy="246221"/>
            </a:xfrm>
            <a:prstGeom prst="rect">
              <a:avLst/>
            </a:prstGeom>
            <a:noFill/>
          </p:spPr>
          <p:txBody>
            <a:bodyPr wrap="square" rtlCol="0">
              <a:spAutoFit/>
            </a:bodyPr>
            <a:lstStyle/>
            <a:p>
              <a:pPr algn="ctr">
                <a:lnSpc>
                  <a:spcPct val="100000"/>
                </a:lnSpc>
                <a:spcBef>
                  <a:spcPts val="0"/>
                </a:spcBef>
              </a:pPr>
              <a:r>
                <a:rPr lang="en-US" sz="500" dirty="0"/>
                <a:t>7246: Midnight</a:t>
              </a:r>
            </a:p>
            <a:p>
              <a:pPr algn="ctr">
                <a:lnSpc>
                  <a:spcPct val="100000"/>
                </a:lnSpc>
                <a:spcBef>
                  <a:spcPts val="0"/>
                </a:spcBef>
              </a:pPr>
              <a:r>
                <a:rPr lang="en-US" sz="500" dirty="0"/>
                <a:t> Metallic</a:t>
              </a:r>
            </a:p>
          </p:txBody>
        </p:sp>
      </p:grpSp>
      <p:grpSp>
        <p:nvGrpSpPr>
          <p:cNvPr id="307" name="Group 306">
            <a:extLst>
              <a:ext uri="{FF2B5EF4-FFF2-40B4-BE49-F238E27FC236}">
                <a16:creationId xmlns:a16="http://schemas.microsoft.com/office/drawing/2014/main" id="{FC4C3D49-773F-4778-BCE6-04148ED4022F}"/>
              </a:ext>
            </a:extLst>
          </p:cNvPr>
          <p:cNvGrpSpPr/>
          <p:nvPr/>
        </p:nvGrpSpPr>
        <p:grpSpPr>
          <a:xfrm>
            <a:off x="3506870" y="3384958"/>
            <a:ext cx="650860" cy="578500"/>
            <a:chOff x="5183727" y="3272054"/>
            <a:chExt cx="650860" cy="578500"/>
          </a:xfrm>
        </p:grpSpPr>
        <p:pic>
          <p:nvPicPr>
            <p:cNvPr id="308" name="Picture 8">
              <a:extLst>
                <a:ext uri="{FF2B5EF4-FFF2-40B4-BE49-F238E27FC236}">
                  <a16:creationId xmlns:a16="http://schemas.microsoft.com/office/drawing/2014/main" id="{DD3B6086-4D27-440F-A41A-0E764D506418}"/>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5750" y="32720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09" name="TextBox 308">
              <a:extLst>
                <a:ext uri="{FF2B5EF4-FFF2-40B4-BE49-F238E27FC236}">
                  <a16:creationId xmlns:a16="http://schemas.microsoft.com/office/drawing/2014/main" id="{0F9E7E17-547E-4E95-B01D-30BDD47DCBAF}"/>
                </a:ext>
              </a:extLst>
            </p:cNvPr>
            <p:cNvSpPr txBox="1"/>
            <p:nvPr/>
          </p:nvSpPr>
          <p:spPr>
            <a:xfrm>
              <a:off x="5183727" y="3604333"/>
              <a:ext cx="650860" cy="246221"/>
            </a:xfrm>
            <a:prstGeom prst="rect">
              <a:avLst/>
            </a:prstGeom>
            <a:noFill/>
          </p:spPr>
          <p:txBody>
            <a:bodyPr wrap="square" rtlCol="0">
              <a:spAutoFit/>
            </a:bodyPr>
            <a:lstStyle/>
            <a:p>
              <a:pPr algn="ctr">
                <a:lnSpc>
                  <a:spcPct val="100000"/>
                </a:lnSpc>
                <a:spcBef>
                  <a:spcPts val="10"/>
                </a:spcBef>
              </a:pPr>
              <a:r>
                <a:rPr lang="en-US" sz="500" dirty="0"/>
                <a:t>4798: Sterling </a:t>
              </a:r>
            </a:p>
            <a:p>
              <a:pPr algn="ctr">
                <a:lnSpc>
                  <a:spcPct val="100000"/>
                </a:lnSpc>
                <a:spcBef>
                  <a:spcPts val="10"/>
                </a:spcBef>
              </a:pPr>
              <a:r>
                <a:rPr lang="en-US" sz="500" dirty="0"/>
                <a:t>Metallic</a:t>
              </a:r>
            </a:p>
          </p:txBody>
        </p:sp>
      </p:grpSp>
      <p:sp>
        <p:nvSpPr>
          <p:cNvPr id="101" name="Content Placeholder 106">
            <a:extLst>
              <a:ext uri="{FF2B5EF4-FFF2-40B4-BE49-F238E27FC236}">
                <a16:creationId xmlns:a16="http://schemas.microsoft.com/office/drawing/2014/main" id="{D6E6FFCE-900E-4DA1-8DAE-436A7BF2D63D}"/>
              </a:ext>
            </a:extLst>
          </p:cNvPr>
          <p:cNvSpPr>
            <a:spLocks noGrp="1"/>
          </p:cNvSpPr>
          <p:nvPr/>
        </p:nvSpPr>
        <p:spPr>
          <a:xfrm>
            <a:off x="343337" y="2126432"/>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End-of-Run</a:t>
            </a:r>
          </a:p>
          <a:p>
            <a:pPr>
              <a:lnSpc>
                <a:spcPct val="100000"/>
              </a:lnSpc>
              <a:spcBef>
                <a:spcPts val="0"/>
              </a:spcBef>
            </a:pPr>
            <a:r>
              <a:rPr lang="en-US" sz="600" dirty="0">
                <a:solidFill>
                  <a:schemeClr val="bg2">
                    <a:lumMod val="10000"/>
                  </a:schemeClr>
                </a:solidFill>
              </a:rPr>
              <a:t>Paint Color Accents</a:t>
            </a:r>
          </a:p>
        </p:txBody>
      </p:sp>
      <p:pic>
        <p:nvPicPr>
          <p:cNvPr id="102" name="Picture 101">
            <a:extLst>
              <a:ext uri="{FF2B5EF4-FFF2-40B4-BE49-F238E27FC236}">
                <a16:creationId xmlns:a16="http://schemas.microsoft.com/office/drawing/2014/main" id="{4380AD2B-B6B6-4EE4-8920-257B92259446}"/>
              </a:ext>
            </a:extLst>
          </p:cNvPr>
          <p:cNvPicPr>
            <a:picLocks noChangeAspect="1"/>
          </p:cNvPicPr>
          <p:nvPr/>
        </p:nvPicPr>
        <p:blipFill rotWithShape="1">
          <a:blip r:embed="rId9"/>
          <a:srcRect l="26474" t="25829" r="20262" b="8132"/>
          <a:stretch/>
        </p:blipFill>
        <p:spPr>
          <a:xfrm>
            <a:off x="1134819" y="1533040"/>
            <a:ext cx="2378032" cy="1658452"/>
          </a:xfrm>
          <a:prstGeom prst="rect">
            <a:avLst/>
          </a:prstGeom>
        </p:spPr>
      </p:pic>
      <p:cxnSp>
        <p:nvCxnSpPr>
          <p:cNvPr id="103" name="Straight Connector 102">
            <a:extLst>
              <a:ext uri="{FF2B5EF4-FFF2-40B4-BE49-F238E27FC236}">
                <a16:creationId xmlns:a16="http://schemas.microsoft.com/office/drawing/2014/main" id="{DF8073AB-CFD0-4633-8305-43798F320A0E}"/>
              </a:ext>
            </a:extLst>
          </p:cNvPr>
          <p:cNvCxnSpPr>
            <a:cxnSpLocks/>
          </p:cNvCxnSpPr>
          <p:nvPr/>
        </p:nvCxnSpPr>
        <p:spPr>
          <a:xfrm>
            <a:off x="455929" y="1914793"/>
            <a:ext cx="1499251" cy="1987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4" name="Content Placeholder 106">
            <a:extLst>
              <a:ext uri="{FF2B5EF4-FFF2-40B4-BE49-F238E27FC236}">
                <a16:creationId xmlns:a16="http://schemas.microsoft.com/office/drawing/2014/main" id="{9FDFD3A4-A6D2-437C-A4C5-4349D9050AA0}"/>
              </a:ext>
            </a:extLst>
          </p:cNvPr>
          <p:cNvSpPr>
            <a:spLocks noGrp="1"/>
          </p:cNvSpPr>
          <p:nvPr/>
        </p:nvSpPr>
        <p:spPr>
          <a:xfrm>
            <a:off x="362672" y="1676463"/>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Skin</a:t>
            </a:r>
          </a:p>
          <a:p>
            <a:pPr>
              <a:lnSpc>
                <a:spcPct val="100000"/>
              </a:lnSpc>
              <a:spcBef>
                <a:spcPts val="0"/>
              </a:spcBef>
            </a:pPr>
            <a:r>
              <a:rPr lang="en-US" sz="600" dirty="0">
                <a:solidFill>
                  <a:schemeClr val="bg2">
                    <a:lumMod val="10000"/>
                  </a:schemeClr>
                </a:solidFill>
              </a:rPr>
              <a:t>Paint Color Accents</a:t>
            </a:r>
          </a:p>
        </p:txBody>
      </p:sp>
      <p:cxnSp>
        <p:nvCxnSpPr>
          <p:cNvPr id="105" name="Straight Connector 104">
            <a:extLst>
              <a:ext uri="{FF2B5EF4-FFF2-40B4-BE49-F238E27FC236}">
                <a16:creationId xmlns:a16="http://schemas.microsoft.com/office/drawing/2014/main" id="{FFA592F6-CEEA-4108-B598-2C550617B64A}"/>
              </a:ext>
            </a:extLst>
          </p:cNvPr>
          <p:cNvCxnSpPr>
            <a:cxnSpLocks/>
          </p:cNvCxnSpPr>
          <p:nvPr/>
        </p:nvCxnSpPr>
        <p:spPr>
          <a:xfrm>
            <a:off x="441711" y="2789436"/>
            <a:ext cx="100402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6" name="Content Placeholder 106">
            <a:extLst>
              <a:ext uri="{FF2B5EF4-FFF2-40B4-BE49-F238E27FC236}">
                <a16:creationId xmlns:a16="http://schemas.microsoft.com/office/drawing/2014/main" id="{6D3803EB-66A8-4729-ADAA-745194948492}"/>
              </a:ext>
            </a:extLst>
          </p:cNvPr>
          <p:cNvSpPr>
            <a:spLocks noGrp="1"/>
          </p:cNvSpPr>
          <p:nvPr/>
        </p:nvSpPr>
        <p:spPr>
          <a:xfrm>
            <a:off x="348454" y="2543819"/>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Cable Cover</a:t>
            </a:r>
          </a:p>
          <a:p>
            <a:pPr>
              <a:lnSpc>
                <a:spcPct val="100000"/>
              </a:lnSpc>
              <a:spcBef>
                <a:spcPts val="0"/>
              </a:spcBef>
            </a:pPr>
            <a:r>
              <a:rPr lang="en-US" sz="600" dirty="0">
                <a:solidFill>
                  <a:schemeClr val="bg2">
                    <a:lumMod val="10000"/>
                  </a:schemeClr>
                </a:solidFill>
              </a:rPr>
              <a:t>Paint Color Accents</a:t>
            </a:r>
          </a:p>
        </p:txBody>
      </p:sp>
      <p:cxnSp>
        <p:nvCxnSpPr>
          <p:cNvPr id="107" name="Straight Connector 106">
            <a:extLst>
              <a:ext uri="{FF2B5EF4-FFF2-40B4-BE49-F238E27FC236}">
                <a16:creationId xmlns:a16="http://schemas.microsoft.com/office/drawing/2014/main" id="{7BE6D9EF-D245-4B6A-A465-EC2DDCE34596}"/>
              </a:ext>
            </a:extLst>
          </p:cNvPr>
          <p:cNvCxnSpPr>
            <a:cxnSpLocks/>
          </p:cNvCxnSpPr>
          <p:nvPr/>
        </p:nvCxnSpPr>
        <p:spPr>
          <a:xfrm>
            <a:off x="441711" y="1378624"/>
            <a:ext cx="15134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D7BE473-70BC-468F-BAB1-D6CA9A3DDC07}"/>
              </a:ext>
            </a:extLst>
          </p:cNvPr>
          <p:cNvCxnSpPr>
            <a:cxnSpLocks/>
          </p:cNvCxnSpPr>
          <p:nvPr/>
        </p:nvCxnSpPr>
        <p:spPr>
          <a:xfrm>
            <a:off x="1955180" y="1384042"/>
            <a:ext cx="0" cy="29242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9" name="Content Placeholder 106">
            <a:extLst>
              <a:ext uri="{FF2B5EF4-FFF2-40B4-BE49-F238E27FC236}">
                <a16:creationId xmlns:a16="http://schemas.microsoft.com/office/drawing/2014/main" id="{C19D7F89-F0DC-43C4-8CEE-F3BDDCF6FD44}"/>
              </a:ext>
            </a:extLst>
          </p:cNvPr>
          <p:cNvSpPr>
            <a:spLocks noGrp="1"/>
          </p:cNvSpPr>
          <p:nvPr/>
        </p:nvSpPr>
        <p:spPr>
          <a:xfrm>
            <a:off x="375319" y="1141077"/>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Rail</a:t>
            </a:r>
          </a:p>
          <a:p>
            <a:pPr>
              <a:lnSpc>
                <a:spcPct val="100000"/>
              </a:lnSpc>
              <a:spcBef>
                <a:spcPts val="0"/>
              </a:spcBef>
            </a:pPr>
            <a:r>
              <a:rPr lang="en-US" sz="600" dirty="0">
                <a:solidFill>
                  <a:schemeClr val="bg2">
                    <a:lumMod val="10000"/>
                  </a:schemeClr>
                </a:solidFill>
              </a:rPr>
              <a:t>Aluminum Color Accents</a:t>
            </a:r>
          </a:p>
        </p:txBody>
      </p:sp>
      <p:cxnSp>
        <p:nvCxnSpPr>
          <p:cNvPr id="110" name="Straight Connector 109">
            <a:extLst>
              <a:ext uri="{FF2B5EF4-FFF2-40B4-BE49-F238E27FC236}">
                <a16:creationId xmlns:a16="http://schemas.microsoft.com/office/drawing/2014/main" id="{EB0011A2-7360-4743-9902-4789C3169162}"/>
              </a:ext>
            </a:extLst>
          </p:cNvPr>
          <p:cNvCxnSpPr>
            <a:cxnSpLocks/>
          </p:cNvCxnSpPr>
          <p:nvPr/>
        </p:nvCxnSpPr>
        <p:spPr>
          <a:xfrm>
            <a:off x="436594" y="2372049"/>
            <a:ext cx="894366" cy="314"/>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1" name="Content Placeholder 106">
            <a:extLst>
              <a:ext uri="{FF2B5EF4-FFF2-40B4-BE49-F238E27FC236}">
                <a16:creationId xmlns:a16="http://schemas.microsoft.com/office/drawing/2014/main" id="{C9CAEBD6-B799-4702-BD7B-5878E2053B64}"/>
              </a:ext>
            </a:extLst>
          </p:cNvPr>
          <p:cNvSpPr>
            <a:spLocks noGrp="1"/>
          </p:cNvSpPr>
          <p:nvPr/>
        </p:nvSpPr>
        <p:spPr>
          <a:xfrm>
            <a:off x="2248439" y="2765497"/>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Paint Color Accents</a:t>
            </a:r>
          </a:p>
        </p:txBody>
      </p:sp>
      <p:cxnSp>
        <p:nvCxnSpPr>
          <p:cNvPr id="112" name="Straight Connector 111">
            <a:extLst>
              <a:ext uri="{FF2B5EF4-FFF2-40B4-BE49-F238E27FC236}">
                <a16:creationId xmlns:a16="http://schemas.microsoft.com/office/drawing/2014/main" id="{198DC90A-E6AB-49D3-A5BA-76CDAC624BF6}"/>
              </a:ext>
            </a:extLst>
          </p:cNvPr>
          <p:cNvCxnSpPr>
            <a:cxnSpLocks/>
          </p:cNvCxnSpPr>
          <p:nvPr/>
        </p:nvCxnSpPr>
        <p:spPr>
          <a:xfrm>
            <a:off x="2349896" y="2998322"/>
            <a:ext cx="791972"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23A8882-E24C-4622-BD71-0E5A5FDF7E67}"/>
              </a:ext>
            </a:extLst>
          </p:cNvPr>
          <p:cNvCxnSpPr>
            <a:cxnSpLocks/>
          </p:cNvCxnSpPr>
          <p:nvPr/>
        </p:nvCxnSpPr>
        <p:spPr>
          <a:xfrm>
            <a:off x="3141868" y="2473076"/>
            <a:ext cx="0" cy="525246"/>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6" name="Content Placeholder 106">
            <a:extLst>
              <a:ext uri="{FF2B5EF4-FFF2-40B4-BE49-F238E27FC236}">
                <a16:creationId xmlns:a16="http://schemas.microsoft.com/office/drawing/2014/main" id="{F164AD14-4D66-4D5A-BE15-EB0CE2C5EB1A}"/>
              </a:ext>
            </a:extLst>
          </p:cNvPr>
          <p:cNvSpPr>
            <a:spLocks noGrp="1"/>
          </p:cNvSpPr>
          <p:nvPr/>
        </p:nvSpPr>
        <p:spPr>
          <a:xfrm>
            <a:off x="2245134" y="3111837"/>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Stabilizer</a:t>
            </a:r>
          </a:p>
          <a:p>
            <a:pPr>
              <a:lnSpc>
                <a:spcPct val="100000"/>
              </a:lnSpc>
              <a:spcBef>
                <a:spcPts val="0"/>
              </a:spcBef>
            </a:pPr>
            <a:r>
              <a:rPr lang="en-US" sz="600" dirty="0">
                <a:solidFill>
                  <a:schemeClr val="bg2">
                    <a:lumMod val="10000"/>
                  </a:schemeClr>
                </a:solidFill>
              </a:rPr>
              <a:t>Paint Color Accents</a:t>
            </a:r>
          </a:p>
        </p:txBody>
      </p:sp>
      <p:cxnSp>
        <p:nvCxnSpPr>
          <p:cNvPr id="117" name="Straight Connector 116">
            <a:extLst>
              <a:ext uri="{FF2B5EF4-FFF2-40B4-BE49-F238E27FC236}">
                <a16:creationId xmlns:a16="http://schemas.microsoft.com/office/drawing/2014/main" id="{45BBEE95-8492-47E8-9237-16DD3EECDD34}"/>
              </a:ext>
            </a:extLst>
          </p:cNvPr>
          <p:cNvCxnSpPr>
            <a:cxnSpLocks/>
          </p:cNvCxnSpPr>
          <p:nvPr/>
        </p:nvCxnSpPr>
        <p:spPr>
          <a:xfrm>
            <a:off x="2349896" y="3333602"/>
            <a:ext cx="960568"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A4AC629-242C-4879-945B-B58141AA2DC3}"/>
              </a:ext>
            </a:extLst>
          </p:cNvPr>
          <p:cNvCxnSpPr>
            <a:cxnSpLocks/>
          </p:cNvCxnSpPr>
          <p:nvPr/>
        </p:nvCxnSpPr>
        <p:spPr>
          <a:xfrm>
            <a:off x="3310464" y="2562962"/>
            <a:ext cx="0" cy="78619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9" name="Content Placeholder 106">
            <a:extLst>
              <a:ext uri="{FF2B5EF4-FFF2-40B4-BE49-F238E27FC236}">
                <a16:creationId xmlns:a16="http://schemas.microsoft.com/office/drawing/2014/main" id="{623ED4E9-6F64-4FEE-9AC4-2CB6EAA523A2}"/>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a:solidFill>
                  <a:schemeClr val="bg2">
                    <a:lumMod val="10000"/>
                  </a:schemeClr>
                </a:solidFill>
              </a:rPr>
              <a:t>Beam (Metal)</a:t>
            </a:r>
          </a:p>
        </p:txBody>
      </p:sp>
      <p:sp>
        <p:nvSpPr>
          <p:cNvPr id="120" name="Content Placeholder 106">
            <a:extLst>
              <a:ext uri="{FF2B5EF4-FFF2-40B4-BE49-F238E27FC236}">
                <a16:creationId xmlns:a16="http://schemas.microsoft.com/office/drawing/2014/main" id="{01E5349D-BBAD-4A6C-93C2-260DDCA2D044}"/>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Anodized Aluminum Color Accents</a:t>
            </a:r>
          </a:p>
        </p:txBody>
      </p:sp>
      <p:grpSp>
        <p:nvGrpSpPr>
          <p:cNvPr id="121" name="Group 120">
            <a:extLst>
              <a:ext uri="{FF2B5EF4-FFF2-40B4-BE49-F238E27FC236}">
                <a16:creationId xmlns:a16="http://schemas.microsoft.com/office/drawing/2014/main" id="{5E45D6FA-3F1F-41D3-902C-126E3691D2D6}"/>
              </a:ext>
            </a:extLst>
          </p:cNvPr>
          <p:cNvGrpSpPr/>
          <p:nvPr/>
        </p:nvGrpSpPr>
        <p:grpSpPr>
          <a:xfrm>
            <a:off x="8489999" y="990114"/>
            <a:ext cx="650860" cy="593247"/>
            <a:chOff x="8810426" y="2523923"/>
            <a:chExt cx="650860" cy="593247"/>
          </a:xfrm>
        </p:grpSpPr>
        <p:pic>
          <p:nvPicPr>
            <p:cNvPr id="122" name="Picture 121" descr="A picture containing text, accessory, case&#10;&#10;Description automatically generated">
              <a:extLst>
                <a:ext uri="{FF2B5EF4-FFF2-40B4-BE49-F238E27FC236}">
                  <a16:creationId xmlns:a16="http://schemas.microsoft.com/office/drawing/2014/main" id="{1388307C-F43D-414F-8463-2DCE6996593A}"/>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123" name="TextBox 122">
              <a:extLst>
                <a:ext uri="{FF2B5EF4-FFF2-40B4-BE49-F238E27FC236}">
                  <a16:creationId xmlns:a16="http://schemas.microsoft.com/office/drawing/2014/main" id="{4E56954D-8804-47DC-8819-113FDEB4E158}"/>
                </a:ext>
              </a:extLst>
            </p:cNvPr>
            <p:cNvSpPr txBox="1"/>
            <p:nvPr/>
          </p:nvSpPr>
          <p:spPr>
            <a:xfrm>
              <a:off x="8810426" y="2870949"/>
              <a:ext cx="650860" cy="246221"/>
            </a:xfrm>
            <a:prstGeom prst="rect">
              <a:avLst/>
            </a:prstGeom>
            <a:noFill/>
          </p:spPr>
          <p:txBody>
            <a:bodyPr wrap="square" rtlCol="0">
              <a:spAutoFit/>
            </a:bodyPr>
            <a:lstStyle/>
            <a:p>
              <a:pPr algn="ctr"/>
              <a:r>
                <a:rPr lang="en-US" sz="500" dirty="0"/>
                <a:t>8051: Dark Anodize</a:t>
              </a:r>
            </a:p>
          </p:txBody>
        </p:sp>
      </p:grpSp>
      <p:grpSp>
        <p:nvGrpSpPr>
          <p:cNvPr id="124" name="Group 123">
            <a:extLst>
              <a:ext uri="{FF2B5EF4-FFF2-40B4-BE49-F238E27FC236}">
                <a16:creationId xmlns:a16="http://schemas.microsoft.com/office/drawing/2014/main" id="{0F8D8147-B826-4784-BDDC-16A633809292}"/>
              </a:ext>
            </a:extLst>
          </p:cNvPr>
          <p:cNvGrpSpPr/>
          <p:nvPr/>
        </p:nvGrpSpPr>
        <p:grpSpPr>
          <a:xfrm>
            <a:off x="7953237" y="990114"/>
            <a:ext cx="650860" cy="576891"/>
            <a:chOff x="8339531" y="3013217"/>
            <a:chExt cx="650860" cy="576891"/>
          </a:xfrm>
        </p:grpSpPr>
        <p:pic>
          <p:nvPicPr>
            <p:cNvPr id="125" name="Picture 29">
              <a:extLst>
                <a:ext uri="{FF2B5EF4-FFF2-40B4-BE49-F238E27FC236}">
                  <a16:creationId xmlns:a16="http://schemas.microsoft.com/office/drawing/2014/main" id="{BDFA1959-4ED0-4098-BBB7-73DA77950FF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9CABFF31-70EB-4E11-A461-6A9E5000C6B9}"/>
                </a:ext>
              </a:extLst>
            </p:cNvPr>
            <p:cNvSpPr txBox="1"/>
            <p:nvPr/>
          </p:nvSpPr>
          <p:spPr>
            <a:xfrm>
              <a:off x="8339531" y="3343887"/>
              <a:ext cx="650860" cy="246221"/>
            </a:xfrm>
            <a:prstGeom prst="rect">
              <a:avLst/>
            </a:prstGeom>
            <a:noFill/>
          </p:spPr>
          <p:txBody>
            <a:bodyPr wrap="square" rtlCol="0">
              <a:spAutoFit/>
            </a:bodyPr>
            <a:lstStyle/>
            <a:p>
              <a:pPr algn="ctr">
                <a:lnSpc>
                  <a:spcPct val="100000"/>
                </a:lnSpc>
                <a:spcBef>
                  <a:spcPts val="100"/>
                </a:spcBef>
              </a:pPr>
              <a:r>
                <a:rPr lang="en-US" sz="500" dirty="0"/>
                <a:t>8050: Clear Anodize</a:t>
              </a:r>
            </a:p>
          </p:txBody>
        </p:sp>
      </p:grpSp>
    </p:spTree>
    <p:extLst>
      <p:ext uri="{BB962C8B-B14F-4D97-AF65-F5344CB8AC3E}">
        <p14:creationId xmlns:p14="http://schemas.microsoft.com/office/powerpoint/2010/main" val="1573452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116">
            <a:extLst>
              <a:ext uri="{FF2B5EF4-FFF2-40B4-BE49-F238E27FC236}">
                <a16:creationId xmlns:a16="http://schemas.microsoft.com/office/drawing/2014/main" id="{63BF3026-F815-403A-880D-3BAC2AA88446}"/>
              </a:ext>
            </a:extLst>
          </p:cNvPr>
          <p:cNvGrpSpPr/>
          <p:nvPr/>
        </p:nvGrpSpPr>
        <p:grpSpPr>
          <a:xfrm>
            <a:off x="7853503" y="992429"/>
            <a:ext cx="844536" cy="501143"/>
            <a:chOff x="10307998" y="1444616"/>
            <a:chExt cx="844536" cy="501143"/>
          </a:xfrm>
        </p:grpSpPr>
        <p:pic>
          <p:nvPicPr>
            <p:cNvPr id="118" name="Picture 25">
              <a:extLst>
                <a:ext uri="{FF2B5EF4-FFF2-40B4-BE49-F238E27FC236}">
                  <a16:creationId xmlns:a16="http://schemas.microsoft.com/office/drawing/2014/main" id="{E95BDDC9-1E7D-4778-89FF-3C41C129BD6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1344" y="144461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extLst>
                <a:ext uri="{FF2B5EF4-FFF2-40B4-BE49-F238E27FC236}">
                  <a16:creationId xmlns:a16="http://schemas.microsoft.com/office/drawing/2014/main" id="{73C11E39-029C-4816-BF93-1A0A4EB40D64}"/>
                </a:ext>
              </a:extLst>
            </p:cNvPr>
            <p:cNvSpPr txBox="1"/>
            <p:nvPr/>
          </p:nvSpPr>
          <p:spPr>
            <a:xfrm>
              <a:off x="10307998" y="1776482"/>
              <a:ext cx="844536" cy="169277"/>
            </a:xfrm>
            <a:prstGeom prst="rect">
              <a:avLst/>
            </a:prstGeom>
            <a:noFill/>
          </p:spPr>
          <p:txBody>
            <a:bodyPr wrap="square" rtlCol="0">
              <a:spAutoFit/>
            </a:bodyPr>
            <a:lstStyle/>
            <a:p>
              <a:pPr algn="ctr"/>
              <a:r>
                <a:rPr lang="en-US" sz="500" dirty="0">
                  <a:solidFill>
                    <a:schemeClr val="tx1"/>
                  </a:solidFill>
                </a:rPr>
                <a:t>4AQ9: Scarlet</a:t>
              </a:r>
              <a:endParaRPr lang="en-US" sz="500" dirty="0"/>
            </a:p>
          </p:txBody>
        </p:sp>
      </p:grpSp>
      <p:grpSp>
        <p:nvGrpSpPr>
          <p:cNvPr id="114" name="Group 113">
            <a:extLst>
              <a:ext uri="{FF2B5EF4-FFF2-40B4-BE49-F238E27FC236}">
                <a16:creationId xmlns:a16="http://schemas.microsoft.com/office/drawing/2014/main" id="{F68B9A1B-C6A1-48D6-A970-3EEFEA5B5E4E}"/>
              </a:ext>
            </a:extLst>
          </p:cNvPr>
          <p:cNvGrpSpPr/>
          <p:nvPr/>
        </p:nvGrpSpPr>
        <p:grpSpPr>
          <a:xfrm>
            <a:off x="4056891" y="2407933"/>
            <a:ext cx="650860" cy="510426"/>
            <a:chOff x="5155226" y="2123433"/>
            <a:chExt cx="650860" cy="510426"/>
          </a:xfrm>
        </p:grpSpPr>
        <p:pic>
          <p:nvPicPr>
            <p:cNvPr id="115" name="Picture 114" descr="A picture containing curtain, indoor, white&#10;&#10;Description automatically generated">
              <a:extLst>
                <a:ext uri="{FF2B5EF4-FFF2-40B4-BE49-F238E27FC236}">
                  <a16:creationId xmlns:a16="http://schemas.microsoft.com/office/drawing/2014/main" id="{D5B1F257-DC60-4BCC-A721-930B937EFD1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116" name="TextBox 115">
              <a:extLst>
                <a:ext uri="{FF2B5EF4-FFF2-40B4-BE49-F238E27FC236}">
                  <a16:creationId xmlns:a16="http://schemas.microsoft.com/office/drawing/2014/main" id="{905549D2-3FE3-4B1D-875E-B88D70472B05}"/>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397" name="Group 396">
            <a:extLst>
              <a:ext uri="{FF2B5EF4-FFF2-40B4-BE49-F238E27FC236}">
                <a16:creationId xmlns:a16="http://schemas.microsoft.com/office/drawing/2014/main" id="{BA19B5A5-319A-47E3-ACE1-2C1B9D8A47E1}"/>
              </a:ext>
            </a:extLst>
          </p:cNvPr>
          <p:cNvGrpSpPr/>
          <p:nvPr/>
        </p:nvGrpSpPr>
        <p:grpSpPr>
          <a:xfrm>
            <a:off x="3497411" y="2959172"/>
            <a:ext cx="650860" cy="508791"/>
            <a:chOff x="4589983" y="2725888"/>
            <a:chExt cx="650860" cy="508791"/>
          </a:xfrm>
        </p:grpSpPr>
        <p:pic>
          <p:nvPicPr>
            <p:cNvPr id="398" name="Picture 397">
              <a:extLst>
                <a:ext uri="{FF2B5EF4-FFF2-40B4-BE49-F238E27FC236}">
                  <a16:creationId xmlns:a16="http://schemas.microsoft.com/office/drawing/2014/main" id="{7DDF0F89-DF74-4763-8715-67645EC67D2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399" name="TextBox 398">
              <a:extLst>
                <a:ext uri="{FF2B5EF4-FFF2-40B4-BE49-F238E27FC236}">
                  <a16:creationId xmlns:a16="http://schemas.microsoft.com/office/drawing/2014/main" id="{BFB071A1-3C4F-4862-9B82-921E0BAB67A0}"/>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pic>
        <p:nvPicPr>
          <p:cNvPr id="174" name="Picture 173">
            <a:extLst>
              <a:ext uri="{FF2B5EF4-FFF2-40B4-BE49-F238E27FC236}">
                <a16:creationId xmlns:a16="http://schemas.microsoft.com/office/drawing/2014/main" id="{0EABD923-C1DA-487F-85D3-57878D59C2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0837" y="4349267"/>
            <a:ext cx="2560475" cy="1920240"/>
          </a:xfrm>
          <a:prstGeom prst="rect">
            <a:avLst/>
          </a:prstGeom>
        </p:spPr>
      </p:pic>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98" name="Content Placeholder 106">
            <a:extLst>
              <a:ext uri="{FF2B5EF4-FFF2-40B4-BE49-F238E27FC236}">
                <a16:creationId xmlns:a16="http://schemas.microsoft.com/office/drawing/2014/main" id="{F5F42322-5540-4D5F-A87B-8B687543BA86}"/>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213" name="Content Placeholder 106">
            <a:extLst>
              <a:ext uri="{FF2B5EF4-FFF2-40B4-BE49-F238E27FC236}">
                <a16:creationId xmlns:a16="http://schemas.microsoft.com/office/drawing/2014/main" id="{3680ADC1-FAB7-44F5-AF0C-EE4A77720EB5}"/>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Structure</a:t>
            </a:r>
          </a:p>
        </p:txBody>
      </p:sp>
      <p:sp>
        <p:nvSpPr>
          <p:cNvPr id="378" name="Content Placeholder 106">
            <a:extLst>
              <a:ext uri="{FF2B5EF4-FFF2-40B4-BE49-F238E27FC236}">
                <a16:creationId xmlns:a16="http://schemas.microsoft.com/office/drawing/2014/main" id="{170AE6E2-3ACF-4824-A502-7DE3316BA46D}"/>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381" name="Content Placeholder 106">
            <a:extLst>
              <a:ext uri="{FF2B5EF4-FFF2-40B4-BE49-F238E27FC236}">
                <a16:creationId xmlns:a16="http://schemas.microsoft.com/office/drawing/2014/main" id="{8F982B48-E82C-4021-863A-5DDFA90240B8}"/>
              </a:ext>
            </a:extLst>
          </p:cNvPr>
          <p:cNvSpPr>
            <a:spLocks noGrp="1"/>
          </p:cNvSpPr>
          <p:nvPr/>
        </p:nvSpPr>
        <p:spPr>
          <a:xfrm>
            <a:off x="799669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sp>
        <p:nvSpPr>
          <p:cNvPr id="67" name="Content Placeholder 106">
            <a:extLst>
              <a:ext uri="{FF2B5EF4-FFF2-40B4-BE49-F238E27FC236}">
                <a16:creationId xmlns:a16="http://schemas.microsoft.com/office/drawing/2014/main" id="{8EA39BA5-D9D5-4BA1-A7E9-5E8AF5ABC147}"/>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Warm Tones</a:t>
            </a:r>
          </a:p>
        </p:txBody>
      </p:sp>
      <p:sp>
        <p:nvSpPr>
          <p:cNvPr id="176" name="Content Placeholder 106">
            <a:extLst>
              <a:ext uri="{FF2B5EF4-FFF2-40B4-BE49-F238E27FC236}">
                <a16:creationId xmlns:a16="http://schemas.microsoft.com/office/drawing/2014/main" id="{EE513B3C-53BB-41A1-887B-541532EF07E1}"/>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a:solidFill>
                  <a:schemeClr val="bg2">
                    <a:lumMod val="10000"/>
                  </a:schemeClr>
                </a:solidFill>
              </a:rPr>
              <a:t>Collaborative Table</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grpSp>
        <p:nvGrpSpPr>
          <p:cNvPr id="186" name="Group 185">
            <a:extLst>
              <a:ext uri="{FF2B5EF4-FFF2-40B4-BE49-F238E27FC236}">
                <a16:creationId xmlns:a16="http://schemas.microsoft.com/office/drawing/2014/main" id="{E7264B05-907F-403E-A353-7F21992E172E}"/>
              </a:ext>
            </a:extLst>
          </p:cNvPr>
          <p:cNvGrpSpPr/>
          <p:nvPr/>
        </p:nvGrpSpPr>
        <p:grpSpPr>
          <a:xfrm>
            <a:off x="5134396" y="989092"/>
            <a:ext cx="650860" cy="574637"/>
            <a:chOff x="6751103" y="545288"/>
            <a:chExt cx="650860" cy="574637"/>
          </a:xfrm>
        </p:grpSpPr>
        <p:pic>
          <p:nvPicPr>
            <p:cNvPr id="187" name="Picture 186" descr="A picture containing curtain&#10;&#10;Description automatically generated">
              <a:extLst>
                <a:ext uri="{FF2B5EF4-FFF2-40B4-BE49-F238E27FC236}">
                  <a16:creationId xmlns:a16="http://schemas.microsoft.com/office/drawing/2014/main" id="{799065CD-45D6-4701-AE72-744F1076E5F2}"/>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88" name="TextBox 187">
              <a:extLst>
                <a:ext uri="{FF2B5EF4-FFF2-40B4-BE49-F238E27FC236}">
                  <a16:creationId xmlns:a16="http://schemas.microsoft.com/office/drawing/2014/main" id="{A92ABC1B-5062-4814-AAFB-F4BCB37953B3}"/>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89" name="Group 188">
            <a:extLst>
              <a:ext uri="{FF2B5EF4-FFF2-40B4-BE49-F238E27FC236}">
                <a16:creationId xmlns:a16="http://schemas.microsoft.com/office/drawing/2014/main" id="{83EB4D43-42C3-4A47-9782-1D7D7F2726C9}"/>
              </a:ext>
            </a:extLst>
          </p:cNvPr>
          <p:cNvGrpSpPr/>
          <p:nvPr/>
        </p:nvGrpSpPr>
        <p:grpSpPr>
          <a:xfrm>
            <a:off x="4611287" y="989092"/>
            <a:ext cx="650860" cy="577886"/>
            <a:chOff x="6227658" y="542039"/>
            <a:chExt cx="650860" cy="577886"/>
          </a:xfrm>
        </p:grpSpPr>
        <p:pic>
          <p:nvPicPr>
            <p:cNvPr id="190" name="Picture 189" descr="A close up of a wood surface&#10;&#10;Description automatically generated with medium confidence">
              <a:extLst>
                <a:ext uri="{FF2B5EF4-FFF2-40B4-BE49-F238E27FC236}">
                  <a16:creationId xmlns:a16="http://schemas.microsoft.com/office/drawing/2014/main" id="{9573885A-8678-48E6-8BA1-B5D2C99B3DD4}"/>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91" name="TextBox 190">
              <a:extLst>
                <a:ext uri="{FF2B5EF4-FFF2-40B4-BE49-F238E27FC236}">
                  <a16:creationId xmlns:a16="http://schemas.microsoft.com/office/drawing/2014/main" id="{1861FE35-4631-4B38-BF90-650EDA2CEB41}"/>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sp>
        <p:nvSpPr>
          <p:cNvPr id="214" name="TextBox 213">
            <a:extLst>
              <a:ext uri="{FF2B5EF4-FFF2-40B4-BE49-F238E27FC236}">
                <a16:creationId xmlns:a16="http://schemas.microsoft.com/office/drawing/2014/main" id="{2CB2D9D7-071C-489E-8B2E-4B734588F62B}"/>
              </a:ext>
            </a:extLst>
          </p:cNvPr>
          <p:cNvSpPr txBox="1"/>
          <p:nvPr/>
        </p:nvSpPr>
        <p:spPr>
          <a:xfrm>
            <a:off x="4056891" y="1319446"/>
            <a:ext cx="650860" cy="169277"/>
          </a:xfrm>
          <a:prstGeom prst="rect">
            <a:avLst/>
          </a:prstGeom>
          <a:noFill/>
        </p:spPr>
        <p:txBody>
          <a:bodyPr wrap="square" rtlCol="0">
            <a:spAutoFit/>
          </a:bodyPr>
          <a:lstStyle/>
          <a:p>
            <a:pPr algn="ctr">
              <a:lnSpc>
                <a:spcPct val="100000"/>
              </a:lnSpc>
            </a:pPr>
            <a:r>
              <a:rPr lang="en-US" sz="500" dirty="0"/>
              <a:t>2LAT: Acacia</a:t>
            </a:r>
          </a:p>
        </p:txBody>
      </p:sp>
      <p:grpSp>
        <p:nvGrpSpPr>
          <p:cNvPr id="216" name="Group 215">
            <a:extLst>
              <a:ext uri="{FF2B5EF4-FFF2-40B4-BE49-F238E27FC236}">
                <a16:creationId xmlns:a16="http://schemas.microsoft.com/office/drawing/2014/main" id="{EA1E904D-DDF4-487B-BFEF-52D9F0DF5A8A}"/>
              </a:ext>
            </a:extLst>
          </p:cNvPr>
          <p:cNvGrpSpPr/>
          <p:nvPr/>
        </p:nvGrpSpPr>
        <p:grpSpPr>
          <a:xfrm>
            <a:off x="3526333" y="989092"/>
            <a:ext cx="650860" cy="504480"/>
            <a:chOff x="4092999" y="538501"/>
            <a:chExt cx="650860" cy="504480"/>
          </a:xfrm>
        </p:grpSpPr>
        <p:pic>
          <p:nvPicPr>
            <p:cNvPr id="218" name="Picture 217" descr="A close up of a wood surface&#10;&#10;Description automatically generated with medium confidence">
              <a:extLst>
                <a:ext uri="{FF2B5EF4-FFF2-40B4-BE49-F238E27FC236}">
                  <a16:creationId xmlns:a16="http://schemas.microsoft.com/office/drawing/2014/main" id="{736CA2E1-3AFF-4434-A393-494B21747689}"/>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19" name="TextBox 218">
              <a:extLst>
                <a:ext uri="{FF2B5EF4-FFF2-40B4-BE49-F238E27FC236}">
                  <a16:creationId xmlns:a16="http://schemas.microsoft.com/office/drawing/2014/main" id="{F3199DF2-49F6-4195-A89E-AB70808844B4}"/>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220" name="Group 219">
            <a:extLst>
              <a:ext uri="{FF2B5EF4-FFF2-40B4-BE49-F238E27FC236}">
                <a16:creationId xmlns:a16="http://schemas.microsoft.com/office/drawing/2014/main" id="{E8B4E054-C4B5-4C58-B552-C17AF83EF1AD}"/>
              </a:ext>
            </a:extLst>
          </p:cNvPr>
          <p:cNvGrpSpPr/>
          <p:nvPr/>
        </p:nvGrpSpPr>
        <p:grpSpPr>
          <a:xfrm>
            <a:off x="4564519" y="1695323"/>
            <a:ext cx="650860" cy="512239"/>
            <a:chOff x="5666719" y="1262586"/>
            <a:chExt cx="650860" cy="512239"/>
          </a:xfrm>
        </p:grpSpPr>
        <p:pic>
          <p:nvPicPr>
            <p:cNvPr id="221" name="Picture 2">
              <a:extLst>
                <a:ext uri="{FF2B5EF4-FFF2-40B4-BE49-F238E27FC236}">
                  <a16:creationId xmlns:a16="http://schemas.microsoft.com/office/drawing/2014/main" id="{B0508E64-9F6C-46C0-8D38-374804ED45B4}"/>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221">
              <a:extLst>
                <a:ext uri="{FF2B5EF4-FFF2-40B4-BE49-F238E27FC236}">
                  <a16:creationId xmlns:a16="http://schemas.microsoft.com/office/drawing/2014/main" id="{FC39FC40-C9AE-48F7-8292-2B5D557909D7}"/>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226" name="Group 225">
            <a:extLst>
              <a:ext uri="{FF2B5EF4-FFF2-40B4-BE49-F238E27FC236}">
                <a16:creationId xmlns:a16="http://schemas.microsoft.com/office/drawing/2014/main" id="{07A99F03-2D25-4951-86FB-39C2E7A94579}"/>
              </a:ext>
            </a:extLst>
          </p:cNvPr>
          <p:cNvGrpSpPr/>
          <p:nvPr/>
        </p:nvGrpSpPr>
        <p:grpSpPr>
          <a:xfrm>
            <a:off x="4031650" y="1695323"/>
            <a:ext cx="650860" cy="526519"/>
            <a:chOff x="4581052" y="1263667"/>
            <a:chExt cx="650860" cy="526519"/>
          </a:xfrm>
        </p:grpSpPr>
        <p:pic>
          <p:nvPicPr>
            <p:cNvPr id="227" name="Picture 226">
              <a:extLst>
                <a:ext uri="{FF2B5EF4-FFF2-40B4-BE49-F238E27FC236}">
                  <a16:creationId xmlns:a16="http://schemas.microsoft.com/office/drawing/2014/main" id="{1FAF9A40-3109-4953-8F2C-D52CA732503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28" name="TextBox 227">
              <a:extLst>
                <a:ext uri="{FF2B5EF4-FFF2-40B4-BE49-F238E27FC236}">
                  <a16:creationId xmlns:a16="http://schemas.microsoft.com/office/drawing/2014/main" id="{54DE64B5-D760-4294-B357-28256934E62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29" name="Group 228">
            <a:extLst>
              <a:ext uri="{FF2B5EF4-FFF2-40B4-BE49-F238E27FC236}">
                <a16:creationId xmlns:a16="http://schemas.microsoft.com/office/drawing/2014/main" id="{40F610E1-3C84-4EA7-87FF-2AC99AF4E7C3}"/>
              </a:ext>
            </a:extLst>
          </p:cNvPr>
          <p:cNvGrpSpPr/>
          <p:nvPr/>
        </p:nvGrpSpPr>
        <p:grpSpPr>
          <a:xfrm>
            <a:off x="3487589" y="1695323"/>
            <a:ext cx="650860" cy="587017"/>
            <a:chOff x="4051447" y="1260654"/>
            <a:chExt cx="650860" cy="587017"/>
          </a:xfrm>
        </p:grpSpPr>
        <p:pic>
          <p:nvPicPr>
            <p:cNvPr id="231" name="Picture 230" descr="A picture containing background pattern&#10;&#10;Description automatically generated">
              <a:extLst>
                <a:ext uri="{FF2B5EF4-FFF2-40B4-BE49-F238E27FC236}">
                  <a16:creationId xmlns:a16="http://schemas.microsoft.com/office/drawing/2014/main" id="{ED98E1E3-9A0D-4230-ABA6-C4025B8C4444}"/>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42" name="TextBox 241">
              <a:extLst>
                <a:ext uri="{FF2B5EF4-FFF2-40B4-BE49-F238E27FC236}">
                  <a16:creationId xmlns:a16="http://schemas.microsoft.com/office/drawing/2014/main" id="{FD530988-9B40-48ED-83B3-B7A27FBC2455}"/>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266" name="Group 265">
            <a:extLst>
              <a:ext uri="{FF2B5EF4-FFF2-40B4-BE49-F238E27FC236}">
                <a16:creationId xmlns:a16="http://schemas.microsoft.com/office/drawing/2014/main" id="{B06F887A-CC47-418C-910C-B38A646F0DAE}"/>
              </a:ext>
            </a:extLst>
          </p:cNvPr>
          <p:cNvGrpSpPr/>
          <p:nvPr/>
        </p:nvGrpSpPr>
        <p:grpSpPr>
          <a:xfrm>
            <a:off x="5117648" y="2407933"/>
            <a:ext cx="650860" cy="580528"/>
            <a:chOff x="6729488" y="2130275"/>
            <a:chExt cx="650860" cy="580528"/>
          </a:xfrm>
        </p:grpSpPr>
        <p:pic>
          <p:nvPicPr>
            <p:cNvPr id="267" name="Picture 266" descr="A picture containing curtain&#10;&#10;Description automatically generated">
              <a:extLst>
                <a:ext uri="{FF2B5EF4-FFF2-40B4-BE49-F238E27FC236}">
                  <a16:creationId xmlns:a16="http://schemas.microsoft.com/office/drawing/2014/main" id="{53CA3FE0-F142-4AC6-BF41-5DDCEEB3A472}"/>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69" name="TextBox 268">
              <a:extLst>
                <a:ext uri="{FF2B5EF4-FFF2-40B4-BE49-F238E27FC236}">
                  <a16:creationId xmlns:a16="http://schemas.microsoft.com/office/drawing/2014/main" id="{C5A598ED-02E8-4E00-8D82-1E653F2B86D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86" name="Group 285">
            <a:extLst>
              <a:ext uri="{FF2B5EF4-FFF2-40B4-BE49-F238E27FC236}">
                <a16:creationId xmlns:a16="http://schemas.microsoft.com/office/drawing/2014/main" id="{9DD09F00-BE8D-44FB-A0FC-7117B91FF0E3}"/>
              </a:ext>
            </a:extLst>
          </p:cNvPr>
          <p:cNvGrpSpPr/>
          <p:nvPr/>
        </p:nvGrpSpPr>
        <p:grpSpPr>
          <a:xfrm>
            <a:off x="4594203" y="2407933"/>
            <a:ext cx="650860" cy="583777"/>
            <a:chOff x="6206043" y="2127026"/>
            <a:chExt cx="650860" cy="583777"/>
          </a:xfrm>
        </p:grpSpPr>
        <p:pic>
          <p:nvPicPr>
            <p:cNvPr id="287" name="Picture 286" descr="A close up of a wood surface&#10;&#10;Description automatically generated with medium confidence">
              <a:extLst>
                <a:ext uri="{FF2B5EF4-FFF2-40B4-BE49-F238E27FC236}">
                  <a16:creationId xmlns:a16="http://schemas.microsoft.com/office/drawing/2014/main" id="{6856E030-4966-4443-8F4D-3AAED801907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88" name="TextBox 287">
              <a:extLst>
                <a:ext uri="{FF2B5EF4-FFF2-40B4-BE49-F238E27FC236}">
                  <a16:creationId xmlns:a16="http://schemas.microsoft.com/office/drawing/2014/main" id="{4093FAA1-61A4-4496-B3F7-97A8FB47DA67}"/>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385" name="Group 384">
            <a:extLst>
              <a:ext uri="{FF2B5EF4-FFF2-40B4-BE49-F238E27FC236}">
                <a16:creationId xmlns:a16="http://schemas.microsoft.com/office/drawing/2014/main" id="{FA4187D0-5E60-42D6-A857-1A7574F5E191}"/>
              </a:ext>
            </a:extLst>
          </p:cNvPr>
          <p:cNvGrpSpPr/>
          <p:nvPr/>
        </p:nvGrpSpPr>
        <p:grpSpPr>
          <a:xfrm>
            <a:off x="3506674" y="2407933"/>
            <a:ext cx="650860" cy="505121"/>
            <a:chOff x="4071384" y="2128738"/>
            <a:chExt cx="650860" cy="505121"/>
          </a:xfrm>
        </p:grpSpPr>
        <p:pic>
          <p:nvPicPr>
            <p:cNvPr id="386" name="Picture 385" descr="A close up of a wood surface&#10;&#10;Description automatically generated with medium confidence">
              <a:extLst>
                <a:ext uri="{FF2B5EF4-FFF2-40B4-BE49-F238E27FC236}">
                  <a16:creationId xmlns:a16="http://schemas.microsoft.com/office/drawing/2014/main" id="{63D665D0-E155-437C-A526-1E3B20305C0D}"/>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387" name="TextBox 386">
              <a:extLst>
                <a:ext uri="{FF2B5EF4-FFF2-40B4-BE49-F238E27FC236}">
                  <a16:creationId xmlns:a16="http://schemas.microsoft.com/office/drawing/2014/main" id="{95FCE5AB-B0F5-4812-A15C-46B860F72B68}"/>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388" name="Group 387">
            <a:extLst>
              <a:ext uri="{FF2B5EF4-FFF2-40B4-BE49-F238E27FC236}">
                <a16:creationId xmlns:a16="http://schemas.microsoft.com/office/drawing/2014/main" id="{1D06E278-F5F6-4655-BDFB-45EA7E642297}"/>
              </a:ext>
            </a:extLst>
          </p:cNvPr>
          <p:cNvGrpSpPr/>
          <p:nvPr/>
        </p:nvGrpSpPr>
        <p:grpSpPr>
          <a:xfrm>
            <a:off x="5633715" y="2407933"/>
            <a:ext cx="650860" cy="569289"/>
            <a:chOff x="4060378" y="2722875"/>
            <a:chExt cx="650860" cy="569289"/>
          </a:xfrm>
        </p:grpSpPr>
        <p:pic>
          <p:nvPicPr>
            <p:cNvPr id="389" name="Picture 388" descr="A picture containing background pattern&#10;&#10;Description automatically generated">
              <a:extLst>
                <a:ext uri="{FF2B5EF4-FFF2-40B4-BE49-F238E27FC236}">
                  <a16:creationId xmlns:a16="http://schemas.microsoft.com/office/drawing/2014/main" id="{33E6022D-8965-49C2-BF9A-FF821FBB7BD8}"/>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390" name="TextBox 389">
              <a:extLst>
                <a:ext uri="{FF2B5EF4-FFF2-40B4-BE49-F238E27FC236}">
                  <a16:creationId xmlns:a16="http://schemas.microsoft.com/office/drawing/2014/main" id="{A0667E84-9941-4F20-8489-6221235165C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391" name="Group 390">
            <a:extLst>
              <a:ext uri="{FF2B5EF4-FFF2-40B4-BE49-F238E27FC236}">
                <a16:creationId xmlns:a16="http://schemas.microsoft.com/office/drawing/2014/main" id="{940F844F-C721-4423-8684-2A1679701C11}"/>
              </a:ext>
            </a:extLst>
          </p:cNvPr>
          <p:cNvGrpSpPr/>
          <p:nvPr/>
        </p:nvGrpSpPr>
        <p:grpSpPr>
          <a:xfrm>
            <a:off x="4040637" y="2956428"/>
            <a:ext cx="650860" cy="494511"/>
            <a:chOff x="5675650" y="2724807"/>
            <a:chExt cx="650860" cy="494511"/>
          </a:xfrm>
        </p:grpSpPr>
        <p:pic>
          <p:nvPicPr>
            <p:cNvPr id="392" name="Picture 2">
              <a:extLst>
                <a:ext uri="{FF2B5EF4-FFF2-40B4-BE49-F238E27FC236}">
                  <a16:creationId xmlns:a16="http://schemas.microsoft.com/office/drawing/2014/main" id="{7F48CA99-6723-44A8-8AAE-B8E03E56243F}"/>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3" name="TextBox 392">
              <a:extLst>
                <a:ext uri="{FF2B5EF4-FFF2-40B4-BE49-F238E27FC236}">
                  <a16:creationId xmlns:a16="http://schemas.microsoft.com/office/drawing/2014/main" id="{F608D8A1-B417-4844-B1BB-7B17E08CBE78}"/>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pic>
        <p:nvPicPr>
          <p:cNvPr id="113" name="Picture 112" descr="A picture containing curtain, indoor, white&#10;&#10;Description automatically generated">
            <a:extLst>
              <a:ext uri="{FF2B5EF4-FFF2-40B4-BE49-F238E27FC236}">
                <a16:creationId xmlns:a16="http://schemas.microsoft.com/office/drawing/2014/main" id="{6639E40B-9E46-47C0-9D05-CB3B7B3103F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194996" y="989092"/>
            <a:ext cx="365760" cy="365760"/>
          </a:xfrm>
          <a:prstGeom prst="rect">
            <a:avLst/>
          </a:prstGeom>
        </p:spPr>
      </p:pic>
      <p:pic>
        <p:nvPicPr>
          <p:cNvPr id="89" name="Picture 88">
            <a:extLst>
              <a:ext uri="{FF2B5EF4-FFF2-40B4-BE49-F238E27FC236}">
                <a16:creationId xmlns:a16="http://schemas.microsoft.com/office/drawing/2014/main" id="{9FB729A3-7F95-48BD-BD7C-C3C73F33F95D}"/>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7000"/>
                    </a14:imgEffect>
                  </a14:imgLayer>
                </a14:imgProps>
              </a:ext>
            </a:extLst>
          </a:blip>
          <a:srcRect l="29694" t="30748" r="30190" b="10676"/>
          <a:stretch/>
        </p:blipFill>
        <p:spPr>
          <a:xfrm>
            <a:off x="1292333" y="1060040"/>
            <a:ext cx="2192881" cy="1801099"/>
          </a:xfrm>
          <a:prstGeom prst="rect">
            <a:avLst/>
          </a:prstGeom>
        </p:spPr>
      </p:pic>
      <p:cxnSp>
        <p:nvCxnSpPr>
          <p:cNvPr id="90" name="Straight Connector 89">
            <a:extLst>
              <a:ext uri="{FF2B5EF4-FFF2-40B4-BE49-F238E27FC236}">
                <a16:creationId xmlns:a16="http://schemas.microsoft.com/office/drawing/2014/main" id="{04F06578-5A27-44CD-AF1F-301C164A5C19}"/>
              </a:ext>
            </a:extLst>
          </p:cNvPr>
          <p:cNvCxnSpPr>
            <a:cxnSpLocks/>
          </p:cNvCxnSpPr>
          <p:nvPr/>
        </p:nvCxnSpPr>
        <p:spPr>
          <a:xfrm>
            <a:off x="455929" y="1373241"/>
            <a:ext cx="198869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1" name="Content Placeholder 106">
            <a:extLst>
              <a:ext uri="{FF2B5EF4-FFF2-40B4-BE49-F238E27FC236}">
                <a16:creationId xmlns:a16="http://schemas.microsoft.com/office/drawing/2014/main" id="{0F8D921D-F442-44F4-BBC1-B466132DCE5E}"/>
              </a:ext>
            </a:extLst>
          </p:cNvPr>
          <p:cNvSpPr>
            <a:spLocks noGrp="1"/>
          </p:cNvSpPr>
          <p:nvPr/>
        </p:nvSpPr>
        <p:spPr>
          <a:xfrm>
            <a:off x="362672" y="1153573"/>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Worksurface</a:t>
            </a:r>
          </a:p>
          <a:p>
            <a:pPr>
              <a:lnSpc>
                <a:spcPct val="100000"/>
              </a:lnSpc>
              <a:spcBef>
                <a:spcPts val="0"/>
              </a:spcBef>
            </a:pPr>
            <a:r>
              <a:rPr lang="en-US" sz="600" dirty="0">
                <a:solidFill>
                  <a:schemeClr val="bg2">
                    <a:lumMod val="10000"/>
                  </a:schemeClr>
                </a:solidFill>
              </a:rPr>
              <a:t>Laminate Color Accents</a:t>
            </a:r>
          </a:p>
        </p:txBody>
      </p:sp>
      <p:cxnSp>
        <p:nvCxnSpPr>
          <p:cNvPr id="92" name="Straight Connector 91">
            <a:extLst>
              <a:ext uri="{FF2B5EF4-FFF2-40B4-BE49-F238E27FC236}">
                <a16:creationId xmlns:a16="http://schemas.microsoft.com/office/drawing/2014/main" id="{AEF928B2-CE08-4E87-A144-67F41BD9CBD1}"/>
              </a:ext>
            </a:extLst>
          </p:cNvPr>
          <p:cNvCxnSpPr>
            <a:cxnSpLocks/>
          </p:cNvCxnSpPr>
          <p:nvPr/>
        </p:nvCxnSpPr>
        <p:spPr>
          <a:xfrm>
            <a:off x="441711" y="2029942"/>
            <a:ext cx="200290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3" name="Content Placeholder 106">
            <a:extLst>
              <a:ext uri="{FF2B5EF4-FFF2-40B4-BE49-F238E27FC236}">
                <a16:creationId xmlns:a16="http://schemas.microsoft.com/office/drawing/2014/main" id="{7891896C-AEA0-4CA2-926B-7C1201BBB710}"/>
              </a:ext>
            </a:extLst>
          </p:cNvPr>
          <p:cNvSpPr>
            <a:spLocks noGrp="1"/>
          </p:cNvSpPr>
          <p:nvPr/>
        </p:nvSpPr>
        <p:spPr>
          <a:xfrm>
            <a:off x="348454" y="1774670"/>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Structure</a:t>
            </a:r>
          </a:p>
          <a:p>
            <a:pPr>
              <a:lnSpc>
                <a:spcPct val="100000"/>
              </a:lnSpc>
              <a:spcBef>
                <a:spcPts val="0"/>
              </a:spcBef>
            </a:pPr>
            <a:r>
              <a:rPr lang="en-US" sz="600" dirty="0">
                <a:solidFill>
                  <a:schemeClr val="bg2">
                    <a:lumMod val="10000"/>
                  </a:schemeClr>
                </a:solidFill>
              </a:rPr>
              <a:t>Paint Color Accents</a:t>
            </a:r>
          </a:p>
        </p:txBody>
      </p:sp>
    </p:spTree>
    <p:extLst>
      <p:ext uri="{BB962C8B-B14F-4D97-AF65-F5344CB8AC3E}">
        <p14:creationId xmlns:p14="http://schemas.microsoft.com/office/powerpoint/2010/main" val="2290000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2" name="Group 271">
            <a:extLst>
              <a:ext uri="{FF2B5EF4-FFF2-40B4-BE49-F238E27FC236}">
                <a16:creationId xmlns:a16="http://schemas.microsoft.com/office/drawing/2014/main" id="{DD9EB3D3-B89C-4BDF-963C-95058A3580DE}"/>
              </a:ext>
            </a:extLst>
          </p:cNvPr>
          <p:cNvGrpSpPr/>
          <p:nvPr/>
        </p:nvGrpSpPr>
        <p:grpSpPr>
          <a:xfrm>
            <a:off x="8396798" y="991859"/>
            <a:ext cx="848169" cy="502658"/>
            <a:chOff x="11442760" y="784754"/>
            <a:chExt cx="848169" cy="502658"/>
          </a:xfrm>
        </p:grpSpPr>
        <p:pic>
          <p:nvPicPr>
            <p:cNvPr id="273" name="Picture 24">
              <a:extLst>
                <a:ext uri="{FF2B5EF4-FFF2-40B4-BE49-F238E27FC236}">
                  <a16:creationId xmlns:a16="http://schemas.microsoft.com/office/drawing/2014/main" id="{A1977480-4871-4A34-AC23-69E561833D9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3965" y="7847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id="{9CF1B845-B5C5-4435-B1B0-3AC1A0199D1C}"/>
                </a:ext>
              </a:extLst>
            </p:cNvPr>
            <p:cNvSpPr txBox="1"/>
            <p:nvPr/>
          </p:nvSpPr>
          <p:spPr>
            <a:xfrm>
              <a:off x="11442760" y="1118135"/>
              <a:ext cx="848169" cy="169277"/>
            </a:xfrm>
            <a:prstGeom prst="rect">
              <a:avLst/>
            </a:prstGeom>
            <a:noFill/>
          </p:spPr>
          <p:txBody>
            <a:bodyPr wrap="square" rtlCol="0">
              <a:spAutoFit/>
            </a:bodyPr>
            <a:lstStyle/>
            <a:p>
              <a:pPr algn="ctr">
                <a:lnSpc>
                  <a:spcPct val="100000"/>
                </a:lnSpc>
                <a:spcBef>
                  <a:spcPts val="100"/>
                </a:spcBef>
              </a:pPr>
              <a:r>
                <a:rPr lang="en-US" sz="500" dirty="0">
                  <a:solidFill>
                    <a:schemeClr val="tx1"/>
                  </a:solidFill>
                </a:rPr>
                <a:t>4AV3: Blue Jay</a:t>
              </a:r>
              <a:endParaRPr lang="en-US" sz="500" dirty="0"/>
            </a:p>
          </p:txBody>
        </p:sp>
      </p:grpSp>
      <p:grpSp>
        <p:nvGrpSpPr>
          <p:cNvPr id="268" name="Group 267">
            <a:extLst>
              <a:ext uri="{FF2B5EF4-FFF2-40B4-BE49-F238E27FC236}">
                <a16:creationId xmlns:a16="http://schemas.microsoft.com/office/drawing/2014/main" id="{5EA7FAFF-0A0B-418B-91FA-7994DBB197B6}"/>
              </a:ext>
            </a:extLst>
          </p:cNvPr>
          <p:cNvGrpSpPr/>
          <p:nvPr/>
        </p:nvGrpSpPr>
        <p:grpSpPr>
          <a:xfrm>
            <a:off x="7843638" y="982910"/>
            <a:ext cx="848169" cy="511607"/>
            <a:chOff x="9791463" y="775805"/>
            <a:chExt cx="848169" cy="511607"/>
          </a:xfrm>
        </p:grpSpPr>
        <p:pic>
          <p:nvPicPr>
            <p:cNvPr id="270" name="Picture 26">
              <a:extLst>
                <a:ext uri="{FF2B5EF4-FFF2-40B4-BE49-F238E27FC236}">
                  <a16:creationId xmlns:a16="http://schemas.microsoft.com/office/drawing/2014/main" id="{312CDFAB-AD42-4086-802B-6F4DC30A9C3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043" y="77580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71" name="TextBox 270">
              <a:extLst>
                <a:ext uri="{FF2B5EF4-FFF2-40B4-BE49-F238E27FC236}">
                  <a16:creationId xmlns:a16="http://schemas.microsoft.com/office/drawing/2014/main" id="{E57D9ADE-9ADB-4133-87BE-853FCCEBD8CC}"/>
                </a:ext>
              </a:extLst>
            </p:cNvPr>
            <p:cNvSpPr txBox="1"/>
            <p:nvPr/>
          </p:nvSpPr>
          <p:spPr>
            <a:xfrm>
              <a:off x="9791463" y="1118135"/>
              <a:ext cx="848169" cy="169277"/>
            </a:xfrm>
            <a:prstGeom prst="rect">
              <a:avLst/>
            </a:prstGeom>
            <a:noFill/>
          </p:spPr>
          <p:txBody>
            <a:bodyPr wrap="square" rtlCol="0">
              <a:spAutoFit/>
            </a:bodyPr>
            <a:lstStyle/>
            <a:p>
              <a:pPr algn="ctr">
                <a:lnSpc>
                  <a:spcPct val="100000"/>
                </a:lnSpc>
                <a:spcBef>
                  <a:spcPts val="100"/>
                </a:spcBef>
              </a:pPr>
              <a:r>
                <a:rPr lang="en-US" sz="500" dirty="0">
                  <a:solidFill>
                    <a:schemeClr val="tx1"/>
                  </a:solidFill>
                </a:rPr>
                <a:t>4AQ8: Wasabi</a:t>
              </a:r>
              <a:endParaRPr lang="en-US" sz="500" dirty="0"/>
            </a:p>
          </p:txBody>
        </p:sp>
      </p:grpSp>
      <p:sp>
        <p:nvSpPr>
          <p:cNvPr id="213" name="Content Placeholder 106">
            <a:extLst>
              <a:ext uri="{FF2B5EF4-FFF2-40B4-BE49-F238E27FC236}">
                <a16:creationId xmlns:a16="http://schemas.microsoft.com/office/drawing/2014/main" id="{3680ADC1-FAB7-44F5-AF0C-EE4A77720EB5}"/>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Structure</a:t>
            </a:r>
            <a:endParaRPr lang="en-US" b="1" dirty="0">
              <a:solidFill>
                <a:schemeClr val="bg2">
                  <a:lumMod val="10000"/>
                </a:schemeClr>
              </a:solidFill>
            </a:endParaRPr>
          </a:p>
        </p:txBody>
      </p:sp>
      <p:sp>
        <p:nvSpPr>
          <p:cNvPr id="381" name="Content Placeholder 106">
            <a:extLst>
              <a:ext uri="{FF2B5EF4-FFF2-40B4-BE49-F238E27FC236}">
                <a16:creationId xmlns:a16="http://schemas.microsoft.com/office/drawing/2014/main" id="{8F982B48-E82C-4021-863A-5DDFA90240B8}"/>
              </a:ext>
            </a:extLst>
          </p:cNvPr>
          <p:cNvSpPr>
            <a:spLocks noGrp="1"/>
          </p:cNvSpPr>
          <p:nvPr/>
        </p:nvSpPr>
        <p:spPr>
          <a:xfrm>
            <a:off x="799669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pic>
        <p:nvPicPr>
          <p:cNvPr id="105" name="Picture 104">
            <a:extLst>
              <a:ext uri="{FF2B5EF4-FFF2-40B4-BE49-F238E27FC236}">
                <a16:creationId xmlns:a16="http://schemas.microsoft.com/office/drawing/2014/main" id="{4B410DA8-5EC2-4E46-844E-9D1276900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37" y="4349267"/>
            <a:ext cx="2560604" cy="1920240"/>
          </a:xfrm>
          <a:prstGeom prst="rect">
            <a:avLst/>
          </a:prstGeom>
        </p:spPr>
      </p:pic>
      <p:sp>
        <p:nvSpPr>
          <p:cNvPr id="106" name="Content Placeholder 106">
            <a:extLst>
              <a:ext uri="{FF2B5EF4-FFF2-40B4-BE49-F238E27FC236}">
                <a16:creationId xmlns:a16="http://schemas.microsoft.com/office/drawing/2014/main" id="{55D2269B-A595-4544-BF0E-411FE072AADE}"/>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Cool Tones</a:t>
            </a:r>
          </a:p>
        </p:txBody>
      </p:sp>
      <p:grpSp>
        <p:nvGrpSpPr>
          <p:cNvPr id="155" name="Group 154">
            <a:extLst>
              <a:ext uri="{FF2B5EF4-FFF2-40B4-BE49-F238E27FC236}">
                <a16:creationId xmlns:a16="http://schemas.microsoft.com/office/drawing/2014/main" id="{A1FEE942-115D-4423-9566-73656D25B37E}"/>
              </a:ext>
            </a:extLst>
          </p:cNvPr>
          <p:cNvGrpSpPr/>
          <p:nvPr/>
        </p:nvGrpSpPr>
        <p:grpSpPr>
          <a:xfrm>
            <a:off x="4056891" y="2407933"/>
            <a:ext cx="650860" cy="510426"/>
            <a:chOff x="5155226" y="2123433"/>
            <a:chExt cx="650860" cy="510426"/>
          </a:xfrm>
        </p:grpSpPr>
        <p:pic>
          <p:nvPicPr>
            <p:cNvPr id="156" name="Picture 155" descr="A picture containing curtain, indoor, white&#10;&#10;Description automatically generated">
              <a:extLst>
                <a:ext uri="{FF2B5EF4-FFF2-40B4-BE49-F238E27FC236}">
                  <a16:creationId xmlns:a16="http://schemas.microsoft.com/office/drawing/2014/main" id="{EEE850CC-C6A8-4667-98C6-E88C7F4189D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157" name="TextBox 156">
              <a:extLst>
                <a:ext uri="{FF2B5EF4-FFF2-40B4-BE49-F238E27FC236}">
                  <a16:creationId xmlns:a16="http://schemas.microsoft.com/office/drawing/2014/main" id="{9B4FA429-51C8-42FF-9AAC-D4B738B5EEA1}"/>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158" name="Group 157">
            <a:extLst>
              <a:ext uri="{FF2B5EF4-FFF2-40B4-BE49-F238E27FC236}">
                <a16:creationId xmlns:a16="http://schemas.microsoft.com/office/drawing/2014/main" id="{1DE76B2F-AA72-423C-9A48-C5904BBD82DE}"/>
              </a:ext>
            </a:extLst>
          </p:cNvPr>
          <p:cNvGrpSpPr/>
          <p:nvPr/>
        </p:nvGrpSpPr>
        <p:grpSpPr>
          <a:xfrm>
            <a:off x="3497411" y="2959172"/>
            <a:ext cx="650860" cy="508791"/>
            <a:chOff x="4589983" y="2725888"/>
            <a:chExt cx="650860" cy="508791"/>
          </a:xfrm>
        </p:grpSpPr>
        <p:pic>
          <p:nvPicPr>
            <p:cNvPr id="159" name="Picture 158">
              <a:extLst>
                <a:ext uri="{FF2B5EF4-FFF2-40B4-BE49-F238E27FC236}">
                  <a16:creationId xmlns:a16="http://schemas.microsoft.com/office/drawing/2014/main" id="{B4FC71E4-7228-464D-ABF2-3E0A0661912E}"/>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160" name="TextBox 159">
              <a:extLst>
                <a:ext uri="{FF2B5EF4-FFF2-40B4-BE49-F238E27FC236}">
                  <a16:creationId xmlns:a16="http://schemas.microsoft.com/office/drawing/2014/main" id="{7D57670C-9DD1-4FE5-866E-7F3796913E81}"/>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sp>
        <p:nvSpPr>
          <p:cNvPr id="161" name="Content Placeholder 106">
            <a:extLst>
              <a:ext uri="{FF2B5EF4-FFF2-40B4-BE49-F238E27FC236}">
                <a16:creationId xmlns:a16="http://schemas.microsoft.com/office/drawing/2014/main" id="{1E89A1F6-48D4-4FF4-B35C-40C2A8EBA1F4}"/>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62" name="Content Placeholder 106">
            <a:extLst>
              <a:ext uri="{FF2B5EF4-FFF2-40B4-BE49-F238E27FC236}">
                <a16:creationId xmlns:a16="http://schemas.microsoft.com/office/drawing/2014/main" id="{24DEED26-A691-45DB-A0C3-4998B34E494F}"/>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164" name="Content Placeholder 106">
            <a:extLst>
              <a:ext uri="{FF2B5EF4-FFF2-40B4-BE49-F238E27FC236}">
                <a16:creationId xmlns:a16="http://schemas.microsoft.com/office/drawing/2014/main" id="{FD691368-828A-430B-B44A-CE723BE36DAA}"/>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grpSp>
        <p:nvGrpSpPr>
          <p:cNvPr id="165" name="Group 164">
            <a:extLst>
              <a:ext uri="{FF2B5EF4-FFF2-40B4-BE49-F238E27FC236}">
                <a16:creationId xmlns:a16="http://schemas.microsoft.com/office/drawing/2014/main" id="{A4A737F6-4CA1-47AF-9B10-EAD4D2E1F7A0}"/>
              </a:ext>
            </a:extLst>
          </p:cNvPr>
          <p:cNvGrpSpPr/>
          <p:nvPr/>
        </p:nvGrpSpPr>
        <p:grpSpPr>
          <a:xfrm>
            <a:off x="5134396" y="989092"/>
            <a:ext cx="650860" cy="574637"/>
            <a:chOff x="6751103" y="545288"/>
            <a:chExt cx="650860" cy="574637"/>
          </a:xfrm>
        </p:grpSpPr>
        <p:pic>
          <p:nvPicPr>
            <p:cNvPr id="166" name="Picture 165" descr="A picture containing curtain&#10;&#10;Description automatically generated">
              <a:extLst>
                <a:ext uri="{FF2B5EF4-FFF2-40B4-BE49-F238E27FC236}">
                  <a16:creationId xmlns:a16="http://schemas.microsoft.com/office/drawing/2014/main" id="{D75606D4-E7DB-475E-851C-606D4362D994}"/>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67" name="TextBox 166">
              <a:extLst>
                <a:ext uri="{FF2B5EF4-FFF2-40B4-BE49-F238E27FC236}">
                  <a16:creationId xmlns:a16="http://schemas.microsoft.com/office/drawing/2014/main" id="{D7C64ADF-052F-469E-AA0F-70F078D7AF19}"/>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68" name="Group 167">
            <a:extLst>
              <a:ext uri="{FF2B5EF4-FFF2-40B4-BE49-F238E27FC236}">
                <a16:creationId xmlns:a16="http://schemas.microsoft.com/office/drawing/2014/main" id="{7DDFCCCB-8B4A-4C11-898D-7DBE5D7B451F}"/>
              </a:ext>
            </a:extLst>
          </p:cNvPr>
          <p:cNvGrpSpPr/>
          <p:nvPr/>
        </p:nvGrpSpPr>
        <p:grpSpPr>
          <a:xfrm>
            <a:off x="4611287" y="989092"/>
            <a:ext cx="650860" cy="577886"/>
            <a:chOff x="6227658" y="542039"/>
            <a:chExt cx="650860" cy="577886"/>
          </a:xfrm>
        </p:grpSpPr>
        <p:pic>
          <p:nvPicPr>
            <p:cNvPr id="169" name="Picture 168" descr="A close up of a wood surface&#10;&#10;Description automatically generated with medium confidence">
              <a:extLst>
                <a:ext uri="{FF2B5EF4-FFF2-40B4-BE49-F238E27FC236}">
                  <a16:creationId xmlns:a16="http://schemas.microsoft.com/office/drawing/2014/main" id="{71EB5321-2DED-4384-AFF0-D323F9B4BEE5}"/>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70" name="TextBox 169">
              <a:extLst>
                <a:ext uri="{FF2B5EF4-FFF2-40B4-BE49-F238E27FC236}">
                  <a16:creationId xmlns:a16="http://schemas.microsoft.com/office/drawing/2014/main" id="{16072046-3309-421F-969D-E7E96B1670ED}"/>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sp>
        <p:nvSpPr>
          <p:cNvPr id="171" name="TextBox 170">
            <a:extLst>
              <a:ext uri="{FF2B5EF4-FFF2-40B4-BE49-F238E27FC236}">
                <a16:creationId xmlns:a16="http://schemas.microsoft.com/office/drawing/2014/main" id="{C10421C2-7C58-4314-974F-FFE72E8305F6}"/>
              </a:ext>
            </a:extLst>
          </p:cNvPr>
          <p:cNvSpPr txBox="1"/>
          <p:nvPr/>
        </p:nvSpPr>
        <p:spPr>
          <a:xfrm>
            <a:off x="4056891" y="1319446"/>
            <a:ext cx="650860" cy="169277"/>
          </a:xfrm>
          <a:prstGeom prst="rect">
            <a:avLst/>
          </a:prstGeom>
          <a:noFill/>
        </p:spPr>
        <p:txBody>
          <a:bodyPr wrap="square" rtlCol="0">
            <a:spAutoFit/>
          </a:bodyPr>
          <a:lstStyle/>
          <a:p>
            <a:pPr algn="ctr">
              <a:lnSpc>
                <a:spcPct val="100000"/>
              </a:lnSpc>
            </a:pPr>
            <a:r>
              <a:rPr lang="en-US" sz="500" dirty="0"/>
              <a:t>2LAT: Acacia</a:t>
            </a:r>
          </a:p>
        </p:txBody>
      </p:sp>
      <p:grpSp>
        <p:nvGrpSpPr>
          <p:cNvPr id="172" name="Group 171">
            <a:extLst>
              <a:ext uri="{FF2B5EF4-FFF2-40B4-BE49-F238E27FC236}">
                <a16:creationId xmlns:a16="http://schemas.microsoft.com/office/drawing/2014/main" id="{0F601FEB-6246-447F-866F-1516ACD71F09}"/>
              </a:ext>
            </a:extLst>
          </p:cNvPr>
          <p:cNvGrpSpPr/>
          <p:nvPr/>
        </p:nvGrpSpPr>
        <p:grpSpPr>
          <a:xfrm>
            <a:off x="3526333" y="989092"/>
            <a:ext cx="650860" cy="504480"/>
            <a:chOff x="4092999" y="538501"/>
            <a:chExt cx="650860" cy="504480"/>
          </a:xfrm>
        </p:grpSpPr>
        <p:pic>
          <p:nvPicPr>
            <p:cNvPr id="173" name="Picture 172" descr="A close up of a wood surface&#10;&#10;Description automatically generated with medium confidence">
              <a:extLst>
                <a:ext uri="{FF2B5EF4-FFF2-40B4-BE49-F238E27FC236}">
                  <a16:creationId xmlns:a16="http://schemas.microsoft.com/office/drawing/2014/main" id="{663A5480-AD9E-424B-8903-194225E117DE}"/>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174" name="TextBox 173">
              <a:extLst>
                <a:ext uri="{FF2B5EF4-FFF2-40B4-BE49-F238E27FC236}">
                  <a16:creationId xmlns:a16="http://schemas.microsoft.com/office/drawing/2014/main" id="{FC890D83-2050-4011-BBE0-0A17A6646E75}"/>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175" name="Group 174">
            <a:extLst>
              <a:ext uri="{FF2B5EF4-FFF2-40B4-BE49-F238E27FC236}">
                <a16:creationId xmlns:a16="http://schemas.microsoft.com/office/drawing/2014/main" id="{8B03CAE6-6161-4B52-8298-BA232F760386}"/>
              </a:ext>
            </a:extLst>
          </p:cNvPr>
          <p:cNvGrpSpPr/>
          <p:nvPr/>
        </p:nvGrpSpPr>
        <p:grpSpPr>
          <a:xfrm>
            <a:off x="4564519" y="1695323"/>
            <a:ext cx="650860" cy="512239"/>
            <a:chOff x="5666719" y="1262586"/>
            <a:chExt cx="650860" cy="512239"/>
          </a:xfrm>
        </p:grpSpPr>
        <p:pic>
          <p:nvPicPr>
            <p:cNvPr id="177" name="Picture 2">
              <a:extLst>
                <a:ext uri="{FF2B5EF4-FFF2-40B4-BE49-F238E27FC236}">
                  <a16:creationId xmlns:a16="http://schemas.microsoft.com/office/drawing/2014/main" id="{8EC1A75E-BEA5-4684-BEAA-1D1478F92A56}"/>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78" name="TextBox 177">
              <a:extLst>
                <a:ext uri="{FF2B5EF4-FFF2-40B4-BE49-F238E27FC236}">
                  <a16:creationId xmlns:a16="http://schemas.microsoft.com/office/drawing/2014/main" id="{C25C98D5-9AC8-42FB-BA21-E2BBAB41875A}"/>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179" name="Group 178">
            <a:extLst>
              <a:ext uri="{FF2B5EF4-FFF2-40B4-BE49-F238E27FC236}">
                <a16:creationId xmlns:a16="http://schemas.microsoft.com/office/drawing/2014/main" id="{FABEDD08-4A1B-4509-BF3A-9A6B2ED0AE8E}"/>
              </a:ext>
            </a:extLst>
          </p:cNvPr>
          <p:cNvGrpSpPr/>
          <p:nvPr/>
        </p:nvGrpSpPr>
        <p:grpSpPr>
          <a:xfrm>
            <a:off x="4031650" y="1695323"/>
            <a:ext cx="650860" cy="526519"/>
            <a:chOff x="4581052" y="1263667"/>
            <a:chExt cx="650860" cy="526519"/>
          </a:xfrm>
        </p:grpSpPr>
        <p:pic>
          <p:nvPicPr>
            <p:cNvPr id="182" name="Picture 181">
              <a:extLst>
                <a:ext uri="{FF2B5EF4-FFF2-40B4-BE49-F238E27FC236}">
                  <a16:creationId xmlns:a16="http://schemas.microsoft.com/office/drawing/2014/main" id="{4B58DD1E-450E-4AA8-A968-C3A2883FC421}"/>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185" name="TextBox 184">
              <a:extLst>
                <a:ext uri="{FF2B5EF4-FFF2-40B4-BE49-F238E27FC236}">
                  <a16:creationId xmlns:a16="http://schemas.microsoft.com/office/drawing/2014/main" id="{050A4050-1476-405E-BE82-9512C836FFA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194" name="Group 193">
            <a:extLst>
              <a:ext uri="{FF2B5EF4-FFF2-40B4-BE49-F238E27FC236}">
                <a16:creationId xmlns:a16="http://schemas.microsoft.com/office/drawing/2014/main" id="{7F248AD2-CD42-429A-BD97-0EF854B84901}"/>
              </a:ext>
            </a:extLst>
          </p:cNvPr>
          <p:cNvGrpSpPr/>
          <p:nvPr/>
        </p:nvGrpSpPr>
        <p:grpSpPr>
          <a:xfrm>
            <a:off x="3487589" y="1695323"/>
            <a:ext cx="650860" cy="587017"/>
            <a:chOff x="4051447" y="1260654"/>
            <a:chExt cx="650860" cy="587017"/>
          </a:xfrm>
        </p:grpSpPr>
        <p:pic>
          <p:nvPicPr>
            <p:cNvPr id="195" name="Picture 194" descr="A picture containing background pattern&#10;&#10;Description automatically generated">
              <a:extLst>
                <a:ext uri="{FF2B5EF4-FFF2-40B4-BE49-F238E27FC236}">
                  <a16:creationId xmlns:a16="http://schemas.microsoft.com/office/drawing/2014/main" id="{2A9289E5-1B74-4C16-804A-0113648AC7E4}"/>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197" name="TextBox 196">
              <a:extLst>
                <a:ext uri="{FF2B5EF4-FFF2-40B4-BE49-F238E27FC236}">
                  <a16:creationId xmlns:a16="http://schemas.microsoft.com/office/drawing/2014/main" id="{AED888C1-8628-4CAE-BDD3-A4BB26A38F40}"/>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199" name="Group 198">
            <a:extLst>
              <a:ext uri="{FF2B5EF4-FFF2-40B4-BE49-F238E27FC236}">
                <a16:creationId xmlns:a16="http://schemas.microsoft.com/office/drawing/2014/main" id="{E193C44C-B106-40C7-8E82-0778EF702FE5}"/>
              </a:ext>
            </a:extLst>
          </p:cNvPr>
          <p:cNvGrpSpPr/>
          <p:nvPr/>
        </p:nvGrpSpPr>
        <p:grpSpPr>
          <a:xfrm>
            <a:off x="5117648" y="2407933"/>
            <a:ext cx="650860" cy="580528"/>
            <a:chOff x="6729488" y="2130275"/>
            <a:chExt cx="650860" cy="580528"/>
          </a:xfrm>
        </p:grpSpPr>
        <p:pic>
          <p:nvPicPr>
            <p:cNvPr id="200" name="Picture 199" descr="A picture containing curtain&#10;&#10;Description automatically generated">
              <a:extLst>
                <a:ext uri="{FF2B5EF4-FFF2-40B4-BE49-F238E27FC236}">
                  <a16:creationId xmlns:a16="http://schemas.microsoft.com/office/drawing/2014/main" id="{64853A68-6865-4358-9E98-EDFEB79CC6D3}"/>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02" name="TextBox 201">
              <a:extLst>
                <a:ext uri="{FF2B5EF4-FFF2-40B4-BE49-F238E27FC236}">
                  <a16:creationId xmlns:a16="http://schemas.microsoft.com/office/drawing/2014/main" id="{14A813C7-D3BC-45E2-B3A3-A1C27CB7A67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04" name="Group 203">
            <a:extLst>
              <a:ext uri="{FF2B5EF4-FFF2-40B4-BE49-F238E27FC236}">
                <a16:creationId xmlns:a16="http://schemas.microsoft.com/office/drawing/2014/main" id="{1B102E03-3409-4525-8DAE-7800A8FA2BEF}"/>
              </a:ext>
            </a:extLst>
          </p:cNvPr>
          <p:cNvGrpSpPr/>
          <p:nvPr/>
        </p:nvGrpSpPr>
        <p:grpSpPr>
          <a:xfrm>
            <a:off x="4594203" y="2407933"/>
            <a:ext cx="650860" cy="583777"/>
            <a:chOff x="6206043" y="2127026"/>
            <a:chExt cx="650860" cy="583777"/>
          </a:xfrm>
        </p:grpSpPr>
        <p:pic>
          <p:nvPicPr>
            <p:cNvPr id="205" name="Picture 204" descr="A close up of a wood surface&#10;&#10;Description automatically generated with medium confidence">
              <a:extLst>
                <a:ext uri="{FF2B5EF4-FFF2-40B4-BE49-F238E27FC236}">
                  <a16:creationId xmlns:a16="http://schemas.microsoft.com/office/drawing/2014/main" id="{84DAB207-5A17-43B6-9CF3-9520DE98715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06" name="TextBox 205">
              <a:extLst>
                <a:ext uri="{FF2B5EF4-FFF2-40B4-BE49-F238E27FC236}">
                  <a16:creationId xmlns:a16="http://schemas.microsoft.com/office/drawing/2014/main" id="{6777176D-6BB5-465C-BB4D-C1B19ECC63B9}"/>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08" name="Group 207">
            <a:extLst>
              <a:ext uri="{FF2B5EF4-FFF2-40B4-BE49-F238E27FC236}">
                <a16:creationId xmlns:a16="http://schemas.microsoft.com/office/drawing/2014/main" id="{A7929E65-F29E-40ED-96ED-A7B016DAFD13}"/>
              </a:ext>
            </a:extLst>
          </p:cNvPr>
          <p:cNvGrpSpPr/>
          <p:nvPr/>
        </p:nvGrpSpPr>
        <p:grpSpPr>
          <a:xfrm>
            <a:off x="3506674" y="2407933"/>
            <a:ext cx="650860" cy="505121"/>
            <a:chOff x="4071384" y="2128738"/>
            <a:chExt cx="650860" cy="505121"/>
          </a:xfrm>
        </p:grpSpPr>
        <p:pic>
          <p:nvPicPr>
            <p:cNvPr id="211" name="Picture 210" descr="A close up of a wood surface&#10;&#10;Description automatically generated with medium confidence">
              <a:extLst>
                <a:ext uri="{FF2B5EF4-FFF2-40B4-BE49-F238E27FC236}">
                  <a16:creationId xmlns:a16="http://schemas.microsoft.com/office/drawing/2014/main" id="{806D17F1-6601-4EAF-90DE-400720C069AA}"/>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217" name="TextBox 216">
              <a:extLst>
                <a:ext uri="{FF2B5EF4-FFF2-40B4-BE49-F238E27FC236}">
                  <a16:creationId xmlns:a16="http://schemas.microsoft.com/office/drawing/2014/main" id="{48092B58-D429-48E4-A884-840C941291A3}"/>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230" name="Group 229">
            <a:extLst>
              <a:ext uri="{FF2B5EF4-FFF2-40B4-BE49-F238E27FC236}">
                <a16:creationId xmlns:a16="http://schemas.microsoft.com/office/drawing/2014/main" id="{2728117C-DEBE-4CD4-AC00-DB925CEF7EC7}"/>
              </a:ext>
            </a:extLst>
          </p:cNvPr>
          <p:cNvGrpSpPr/>
          <p:nvPr/>
        </p:nvGrpSpPr>
        <p:grpSpPr>
          <a:xfrm>
            <a:off x="5633715" y="2407933"/>
            <a:ext cx="650860" cy="569289"/>
            <a:chOff x="4060378" y="2722875"/>
            <a:chExt cx="650860" cy="569289"/>
          </a:xfrm>
        </p:grpSpPr>
        <p:pic>
          <p:nvPicPr>
            <p:cNvPr id="232" name="Picture 231" descr="A picture containing background pattern&#10;&#10;Description automatically generated">
              <a:extLst>
                <a:ext uri="{FF2B5EF4-FFF2-40B4-BE49-F238E27FC236}">
                  <a16:creationId xmlns:a16="http://schemas.microsoft.com/office/drawing/2014/main" id="{99A4DB1A-D2F7-48C5-8857-B8A23F8DB50B}"/>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233" name="TextBox 232">
              <a:extLst>
                <a:ext uri="{FF2B5EF4-FFF2-40B4-BE49-F238E27FC236}">
                  <a16:creationId xmlns:a16="http://schemas.microsoft.com/office/drawing/2014/main" id="{0D30FC99-2644-47FF-BB47-FA7B80C5D64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234" name="Group 233">
            <a:extLst>
              <a:ext uri="{FF2B5EF4-FFF2-40B4-BE49-F238E27FC236}">
                <a16:creationId xmlns:a16="http://schemas.microsoft.com/office/drawing/2014/main" id="{81BF85F3-DF90-454D-AF71-4D5767FA4508}"/>
              </a:ext>
            </a:extLst>
          </p:cNvPr>
          <p:cNvGrpSpPr/>
          <p:nvPr/>
        </p:nvGrpSpPr>
        <p:grpSpPr>
          <a:xfrm>
            <a:off x="4040637" y="2956428"/>
            <a:ext cx="650860" cy="494511"/>
            <a:chOff x="5675650" y="2724807"/>
            <a:chExt cx="650860" cy="494511"/>
          </a:xfrm>
        </p:grpSpPr>
        <p:pic>
          <p:nvPicPr>
            <p:cNvPr id="235" name="Picture 2">
              <a:extLst>
                <a:ext uri="{FF2B5EF4-FFF2-40B4-BE49-F238E27FC236}">
                  <a16:creationId xmlns:a16="http://schemas.microsoft.com/office/drawing/2014/main" id="{B8EE7F61-EDD1-49E7-856E-5C926221BA6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36" name="TextBox 235">
              <a:extLst>
                <a:ext uri="{FF2B5EF4-FFF2-40B4-BE49-F238E27FC236}">
                  <a16:creationId xmlns:a16="http://schemas.microsoft.com/office/drawing/2014/main" id="{13BCB833-A8A6-446A-9E5F-98381F1543AB}"/>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pic>
        <p:nvPicPr>
          <p:cNvPr id="244" name="Picture 243" descr="A picture containing curtain, indoor, white&#10;&#10;Description automatically generated">
            <a:extLst>
              <a:ext uri="{FF2B5EF4-FFF2-40B4-BE49-F238E27FC236}">
                <a16:creationId xmlns:a16="http://schemas.microsoft.com/office/drawing/2014/main" id="{5C7AC649-4C69-493B-97A4-E31B80BDF88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194996" y="989092"/>
            <a:ext cx="365760" cy="365760"/>
          </a:xfrm>
          <a:prstGeom prst="rect">
            <a:avLst/>
          </a:prstGeom>
        </p:spPr>
      </p:pic>
      <p:pic>
        <p:nvPicPr>
          <p:cNvPr id="101" name="Picture 100">
            <a:extLst>
              <a:ext uri="{FF2B5EF4-FFF2-40B4-BE49-F238E27FC236}">
                <a16:creationId xmlns:a16="http://schemas.microsoft.com/office/drawing/2014/main" id="{046C3ECC-FFAB-4928-90D7-A2D072A8CC67}"/>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7000"/>
                    </a14:imgEffect>
                  </a14:imgLayer>
                </a14:imgProps>
              </a:ext>
            </a:extLst>
          </a:blip>
          <a:srcRect l="29694" t="30748" r="30190" b="10676"/>
          <a:stretch/>
        </p:blipFill>
        <p:spPr>
          <a:xfrm>
            <a:off x="1292333" y="1060040"/>
            <a:ext cx="2192881" cy="1801099"/>
          </a:xfrm>
          <a:prstGeom prst="rect">
            <a:avLst/>
          </a:prstGeom>
        </p:spPr>
      </p:pic>
      <p:cxnSp>
        <p:nvCxnSpPr>
          <p:cNvPr id="102" name="Straight Connector 101">
            <a:extLst>
              <a:ext uri="{FF2B5EF4-FFF2-40B4-BE49-F238E27FC236}">
                <a16:creationId xmlns:a16="http://schemas.microsoft.com/office/drawing/2014/main" id="{309F1169-B06D-43C2-999A-AC2BB248FF1C}"/>
              </a:ext>
            </a:extLst>
          </p:cNvPr>
          <p:cNvCxnSpPr>
            <a:cxnSpLocks/>
          </p:cNvCxnSpPr>
          <p:nvPr/>
        </p:nvCxnSpPr>
        <p:spPr>
          <a:xfrm>
            <a:off x="455929" y="1373241"/>
            <a:ext cx="198869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3" name="Content Placeholder 106">
            <a:extLst>
              <a:ext uri="{FF2B5EF4-FFF2-40B4-BE49-F238E27FC236}">
                <a16:creationId xmlns:a16="http://schemas.microsoft.com/office/drawing/2014/main" id="{56860351-E4CB-46EC-AA8A-E20CA7475BCF}"/>
              </a:ext>
            </a:extLst>
          </p:cNvPr>
          <p:cNvSpPr>
            <a:spLocks noGrp="1"/>
          </p:cNvSpPr>
          <p:nvPr/>
        </p:nvSpPr>
        <p:spPr>
          <a:xfrm>
            <a:off x="362672" y="1153573"/>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Worksurface</a:t>
            </a:r>
          </a:p>
          <a:p>
            <a:pPr>
              <a:lnSpc>
                <a:spcPct val="100000"/>
              </a:lnSpc>
              <a:spcBef>
                <a:spcPts val="0"/>
              </a:spcBef>
            </a:pPr>
            <a:r>
              <a:rPr lang="en-US" sz="600" dirty="0">
                <a:solidFill>
                  <a:schemeClr val="bg2">
                    <a:lumMod val="10000"/>
                  </a:schemeClr>
                </a:solidFill>
              </a:rPr>
              <a:t>Laminate Color Accents</a:t>
            </a:r>
          </a:p>
        </p:txBody>
      </p:sp>
      <p:cxnSp>
        <p:nvCxnSpPr>
          <p:cNvPr id="104" name="Straight Connector 103">
            <a:extLst>
              <a:ext uri="{FF2B5EF4-FFF2-40B4-BE49-F238E27FC236}">
                <a16:creationId xmlns:a16="http://schemas.microsoft.com/office/drawing/2014/main" id="{9888273B-A506-4A48-8DDC-1B8DE5752762}"/>
              </a:ext>
            </a:extLst>
          </p:cNvPr>
          <p:cNvCxnSpPr>
            <a:cxnSpLocks/>
          </p:cNvCxnSpPr>
          <p:nvPr/>
        </p:nvCxnSpPr>
        <p:spPr>
          <a:xfrm>
            <a:off x="441711" y="2029942"/>
            <a:ext cx="200290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7" name="Content Placeholder 106">
            <a:extLst>
              <a:ext uri="{FF2B5EF4-FFF2-40B4-BE49-F238E27FC236}">
                <a16:creationId xmlns:a16="http://schemas.microsoft.com/office/drawing/2014/main" id="{3A7C79CF-44D9-4C72-BEC4-BD1FBEE02802}"/>
              </a:ext>
            </a:extLst>
          </p:cNvPr>
          <p:cNvSpPr>
            <a:spLocks noGrp="1"/>
          </p:cNvSpPr>
          <p:nvPr/>
        </p:nvSpPr>
        <p:spPr>
          <a:xfrm>
            <a:off x="348454" y="1774670"/>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Structure</a:t>
            </a:r>
          </a:p>
          <a:p>
            <a:pPr>
              <a:lnSpc>
                <a:spcPct val="100000"/>
              </a:lnSpc>
              <a:spcBef>
                <a:spcPts val="0"/>
              </a:spcBef>
            </a:pPr>
            <a:r>
              <a:rPr lang="en-US" sz="600" dirty="0">
                <a:solidFill>
                  <a:schemeClr val="bg2">
                    <a:lumMod val="10000"/>
                  </a:schemeClr>
                </a:solidFill>
              </a:rPr>
              <a:t>Paint Color Accents</a:t>
            </a:r>
          </a:p>
        </p:txBody>
      </p:sp>
      <p:sp>
        <p:nvSpPr>
          <p:cNvPr id="108" name="Content Placeholder 106">
            <a:extLst>
              <a:ext uri="{FF2B5EF4-FFF2-40B4-BE49-F238E27FC236}">
                <a16:creationId xmlns:a16="http://schemas.microsoft.com/office/drawing/2014/main" id="{9F47C7E7-2E01-4CF1-9B21-E614B2D65633}"/>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a:solidFill>
                  <a:schemeClr val="bg2">
                    <a:lumMod val="10000"/>
                  </a:schemeClr>
                </a:solidFill>
              </a:rPr>
              <a:t>Collaborative Table</a:t>
            </a:r>
          </a:p>
        </p:txBody>
      </p:sp>
    </p:spTree>
    <p:extLst>
      <p:ext uri="{BB962C8B-B14F-4D97-AF65-F5344CB8AC3E}">
        <p14:creationId xmlns:p14="http://schemas.microsoft.com/office/powerpoint/2010/main" val="3085382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Structure</a:t>
            </a:r>
            <a:endParaRPr lang="en-US" b="1" dirty="0">
              <a:solidFill>
                <a:schemeClr val="bg2">
                  <a:lumMod val="10000"/>
                </a:schemeClr>
              </a:solidFill>
            </a:endParaRP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pic>
        <p:nvPicPr>
          <p:cNvPr id="113" name="Picture 112" descr="A picture containing indoor&#10;&#10;Description automatically generated">
            <a:extLst>
              <a:ext uri="{FF2B5EF4-FFF2-40B4-BE49-F238E27FC236}">
                <a16:creationId xmlns:a16="http://schemas.microsoft.com/office/drawing/2014/main" id="{1C686DFF-F1D9-4CA9-B731-F58F60EC7B9C}"/>
              </a:ext>
            </a:extLst>
          </p:cNvPr>
          <p:cNvPicPr>
            <a:picLocks noChangeAspect="1"/>
          </p:cNvPicPr>
          <p:nvPr/>
        </p:nvPicPr>
        <p:blipFill rotWithShape="1">
          <a:blip r:embed="rId2">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14" name="Content Placeholder 106">
            <a:extLst>
              <a:ext uri="{FF2B5EF4-FFF2-40B4-BE49-F238E27FC236}">
                <a16:creationId xmlns:a16="http://schemas.microsoft.com/office/drawing/2014/main" id="{0AB76EC1-0CFC-4B1F-9FDE-5A9A548FEC48}"/>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Neutral Tones</a:t>
            </a:r>
          </a:p>
        </p:txBody>
      </p:sp>
      <p:sp>
        <p:nvSpPr>
          <p:cNvPr id="202" name="Content Placeholder 106">
            <a:extLst>
              <a:ext uri="{FF2B5EF4-FFF2-40B4-BE49-F238E27FC236}">
                <a16:creationId xmlns:a16="http://schemas.microsoft.com/office/drawing/2014/main" id="{60CC3DA1-C79B-46DD-A6C3-731E99CF9432}"/>
              </a:ext>
            </a:extLst>
          </p:cNvPr>
          <p:cNvSpPr>
            <a:spLocks noGrp="1"/>
          </p:cNvSpPr>
          <p:nvPr/>
        </p:nvSpPr>
        <p:spPr>
          <a:xfrm>
            <a:off x="7993139" y="75430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Gloss color accents</a:t>
            </a:r>
          </a:p>
        </p:txBody>
      </p:sp>
      <p:sp>
        <p:nvSpPr>
          <p:cNvPr id="205" name="Content Placeholder 106">
            <a:extLst>
              <a:ext uri="{FF2B5EF4-FFF2-40B4-BE49-F238E27FC236}">
                <a16:creationId xmlns:a16="http://schemas.microsoft.com/office/drawing/2014/main" id="{627D3F2F-DDF8-428F-AA12-6D2C9A15DEBF}"/>
              </a:ext>
            </a:extLst>
          </p:cNvPr>
          <p:cNvSpPr>
            <a:spLocks noGrp="1"/>
          </p:cNvSpPr>
          <p:nvPr/>
        </p:nvSpPr>
        <p:spPr>
          <a:xfrm>
            <a:off x="7993139" y="3154725"/>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Metallic </a:t>
            </a:r>
          </a:p>
        </p:txBody>
      </p:sp>
      <p:sp>
        <p:nvSpPr>
          <p:cNvPr id="206" name="Content Placeholder 106">
            <a:extLst>
              <a:ext uri="{FF2B5EF4-FFF2-40B4-BE49-F238E27FC236}">
                <a16:creationId xmlns:a16="http://schemas.microsoft.com/office/drawing/2014/main" id="{98AAC5BC-F344-48EF-86A0-7E13322A6846}"/>
              </a:ext>
            </a:extLst>
          </p:cNvPr>
          <p:cNvSpPr>
            <a:spLocks noGrp="1"/>
          </p:cNvSpPr>
          <p:nvPr/>
        </p:nvSpPr>
        <p:spPr>
          <a:xfrm>
            <a:off x="7993139" y="4118342"/>
            <a:ext cx="1912797"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Metallic</a:t>
            </a:r>
          </a:p>
        </p:txBody>
      </p:sp>
      <p:sp>
        <p:nvSpPr>
          <p:cNvPr id="245" name="Content Placeholder 106">
            <a:extLst>
              <a:ext uri="{FF2B5EF4-FFF2-40B4-BE49-F238E27FC236}">
                <a16:creationId xmlns:a16="http://schemas.microsoft.com/office/drawing/2014/main" id="{75D5C537-E21F-4E4B-B7F3-5968993056F0}"/>
              </a:ext>
            </a:extLst>
          </p:cNvPr>
          <p:cNvSpPr>
            <a:spLocks noGrp="1"/>
          </p:cNvSpPr>
          <p:nvPr/>
        </p:nvSpPr>
        <p:spPr>
          <a:xfrm>
            <a:off x="7993139" y="2181037"/>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sp>
        <p:nvSpPr>
          <p:cNvPr id="246" name="Content Placeholder 106">
            <a:extLst>
              <a:ext uri="{FF2B5EF4-FFF2-40B4-BE49-F238E27FC236}">
                <a16:creationId xmlns:a16="http://schemas.microsoft.com/office/drawing/2014/main" id="{F90AA737-D48C-477A-88B2-96C514C30370}"/>
              </a:ext>
            </a:extLst>
          </p:cNvPr>
          <p:cNvSpPr>
            <a:spLocks noGrp="1"/>
          </p:cNvSpPr>
          <p:nvPr/>
        </p:nvSpPr>
        <p:spPr>
          <a:xfrm>
            <a:off x="7992753"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1</a:t>
            </a:r>
          </a:p>
        </p:txBody>
      </p:sp>
      <p:sp>
        <p:nvSpPr>
          <p:cNvPr id="247" name="Content Placeholder 106">
            <a:extLst>
              <a:ext uri="{FF2B5EF4-FFF2-40B4-BE49-F238E27FC236}">
                <a16:creationId xmlns:a16="http://schemas.microsoft.com/office/drawing/2014/main" id="{B825E7E1-501F-459B-A5CA-6969A7675F78}"/>
              </a:ext>
            </a:extLst>
          </p:cNvPr>
          <p:cNvSpPr>
            <a:spLocks noGrp="1"/>
          </p:cNvSpPr>
          <p:nvPr/>
        </p:nvSpPr>
        <p:spPr>
          <a:xfrm>
            <a:off x="7991313" y="1454467"/>
            <a:ext cx="1536365"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48" name="Content Placeholder 106">
            <a:extLst>
              <a:ext uri="{FF2B5EF4-FFF2-40B4-BE49-F238E27FC236}">
                <a16:creationId xmlns:a16="http://schemas.microsoft.com/office/drawing/2014/main" id="{22CC63E8-7E5C-4B46-91A4-DD7128787518}"/>
              </a:ext>
            </a:extLst>
          </p:cNvPr>
          <p:cNvSpPr>
            <a:spLocks noGrp="1"/>
          </p:cNvSpPr>
          <p:nvPr/>
        </p:nvSpPr>
        <p:spPr>
          <a:xfrm>
            <a:off x="7992753" y="298269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3</a:t>
            </a:r>
          </a:p>
        </p:txBody>
      </p:sp>
      <p:sp>
        <p:nvSpPr>
          <p:cNvPr id="272" name="Content Placeholder 106">
            <a:extLst>
              <a:ext uri="{FF2B5EF4-FFF2-40B4-BE49-F238E27FC236}">
                <a16:creationId xmlns:a16="http://schemas.microsoft.com/office/drawing/2014/main" id="{2AF3FA7A-919D-4D16-8EB3-53B4605F619B}"/>
              </a:ext>
            </a:extLst>
          </p:cNvPr>
          <p:cNvSpPr>
            <a:spLocks noGrp="1"/>
          </p:cNvSpPr>
          <p:nvPr/>
        </p:nvSpPr>
        <p:spPr>
          <a:xfrm>
            <a:off x="7992753" y="3956920"/>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4</a:t>
            </a:r>
          </a:p>
        </p:txBody>
      </p:sp>
      <p:grpSp>
        <p:nvGrpSpPr>
          <p:cNvPr id="273" name="Group 272">
            <a:extLst>
              <a:ext uri="{FF2B5EF4-FFF2-40B4-BE49-F238E27FC236}">
                <a16:creationId xmlns:a16="http://schemas.microsoft.com/office/drawing/2014/main" id="{246FEE3C-CEC3-4DE6-B01F-0A5F4163351B}"/>
              </a:ext>
            </a:extLst>
          </p:cNvPr>
          <p:cNvGrpSpPr/>
          <p:nvPr/>
        </p:nvGrpSpPr>
        <p:grpSpPr>
          <a:xfrm>
            <a:off x="7953770" y="989092"/>
            <a:ext cx="650860" cy="577921"/>
            <a:chOff x="8339329" y="2130267"/>
            <a:chExt cx="650860" cy="577921"/>
          </a:xfrm>
        </p:grpSpPr>
        <p:pic>
          <p:nvPicPr>
            <p:cNvPr id="274" name="Picture 273" descr="Background pattern&#10;&#10;Description automatically generated with low confidence">
              <a:extLst>
                <a:ext uri="{FF2B5EF4-FFF2-40B4-BE49-F238E27FC236}">
                  <a16:creationId xmlns:a16="http://schemas.microsoft.com/office/drawing/2014/main" id="{DBA3F1CE-790C-4795-84AC-32333EE06B9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478553" y="2130267"/>
              <a:ext cx="365760" cy="365760"/>
            </a:xfrm>
            <a:prstGeom prst="rect">
              <a:avLst/>
            </a:prstGeom>
          </p:spPr>
        </p:pic>
        <p:sp>
          <p:nvSpPr>
            <p:cNvPr id="275" name="TextBox 274">
              <a:extLst>
                <a:ext uri="{FF2B5EF4-FFF2-40B4-BE49-F238E27FC236}">
                  <a16:creationId xmlns:a16="http://schemas.microsoft.com/office/drawing/2014/main" id="{58574739-892F-42AD-A240-24880B218DB8}"/>
                </a:ext>
              </a:extLst>
            </p:cNvPr>
            <p:cNvSpPr txBox="1"/>
            <p:nvPr/>
          </p:nvSpPr>
          <p:spPr>
            <a:xfrm>
              <a:off x="8339329" y="2461967"/>
              <a:ext cx="650860" cy="246221"/>
            </a:xfrm>
            <a:prstGeom prst="rect">
              <a:avLst/>
            </a:prstGeom>
            <a:noFill/>
          </p:spPr>
          <p:txBody>
            <a:bodyPr wrap="square" rtlCol="0">
              <a:spAutoFit/>
            </a:bodyPr>
            <a:lstStyle/>
            <a:p>
              <a:pPr algn="ctr"/>
              <a:r>
                <a:rPr lang="en-US" sz="500" dirty="0"/>
                <a:t>4140: Arctic White</a:t>
              </a:r>
            </a:p>
          </p:txBody>
        </p:sp>
      </p:grpSp>
      <p:grpSp>
        <p:nvGrpSpPr>
          <p:cNvPr id="276" name="Group 275">
            <a:extLst>
              <a:ext uri="{FF2B5EF4-FFF2-40B4-BE49-F238E27FC236}">
                <a16:creationId xmlns:a16="http://schemas.microsoft.com/office/drawing/2014/main" id="{58F19657-9A33-41BB-8ED2-13EE5FA5C870}"/>
              </a:ext>
            </a:extLst>
          </p:cNvPr>
          <p:cNvGrpSpPr/>
          <p:nvPr/>
        </p:nvGrpSpPr>
        <p:grpSpPr>
          <a:xfrm>
            <a:off x="7953770" y="1695323"/>
            <a:ext cx="650860" cy="499947"/>
            <a:chOff x="8339531" y="3013217"/>
            <a:chExt cx="650860" cy="499947"/>
          </a:xfrm>
        </p:grpSpPr>
        <p:sp>
          <p:nvSpPr>
            <p:cNvPr id="278" name="TextBox 277">
              <a:extLst>
                <a:ext uri="{FF2B5EF4-FFF2-40B4-BE49-F238E27FC236}">
                  <a16:creationId xmlns:a16="http://schemas.microsoft.com/office/drawing/2014/main" id="{534B74D2-A90E-472A-AF31-93E543B43C8A}"/>
                </a:ext>
              </a:extLst>
            </p:cNvPr>
            <p:cNvSpPr txBox="1"/>
            <p:nvPr/>
          </p:nvSpPr>
          <p:spPr>
            <a:xfrm>
              <a:off x="8339531" y="3343887"/>
              <a:ext cx="650860" cy="169277"/>
            </a:xfrm>
            <a:prstGeom prst="rect">
              <a:avLst/>
            </a:prstGeom>
            <a:noFill/>
          </p:spPr>
          <p:txBody>
            <a:bodyPr wrap="square" rtlCol="0">
              <a:spAutoFit/>
            </a:bodyPr>
            <a:lstStyle/>
            <a:p>
              <a:pPr algn="ctr">
                <a:lnSpc>
                  <a:spcPct val="100000"/>
                </a:lnSpc>
                <a:spcBef>
                  <a:spcPts val="100"/>
                </a:spcBef>
              </a:pPr>
              <a:r>
                <a:rPr lang="en-US" sz="500" dirty="0"/>
                <a:t>SL: Silver</a:t>
              </a:r>
            </a:p>
          </p:txBody>
        </p:sp>
        <p:pic>
          <p:nvPicPr>
            <p:cNvPr id="277" name="Picture 29">
              <a:extLst>
                <a:ext uri="{FF2B5EF4-FFF2-40B4-BE49-F238E27FC236}">
                  <a16:creationId xmlns:a16="http://schemas.microsoft.com/office/drawing/2014/main" id="{4CFE7396-A4F5-4FFB-8329-4D37F0FCE92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9" name="Group 278">
            <a:extLst>
              <a:ext uri="{FF2B5EF4-FFF2-40B4-BE49-F238E27FC236}">
                <a16:creationId xmlns:a16="http://schemas.microsoft.com/office/drawing/2014/main" id="{8B7CEF15-0E2B-467E-8FEE-74AF3FF2BEB4}"/>
              </a:ext>
            </a:extLst>
          </p:cNvPr>
          <p:cNvGrpSpPr/>
          <p:nvPr/>
        </p:nvGrpSpPr>
        <p:grpSpPr>
          <a:xfrm>
            <a:off x="8477365" y="1695323"/>
            <a:ext cx="650860" cy="488310"/>
            <a:chOff x="8870992" y="3016227"/>
            <a:chExt cx="650860" cy="488310"/>
          </a:xfrm>
        </p:grpSpPr>
        <p:pic>
          <p:nvPicPr>
            <p:cNvPr id="280" name="Picture 31">
              <a:extLst>
                <a:ext uri="{FF2B5EF4-FFF2-40B4-BE49-F238E27FC236}">
                  <a16:creationId xmlns:a16="http://schemas.microsoft.com/office/drawing/2014/main" id="{4C53906E-02BE-4321-AEDF-BD61DF79855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309" y="30162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81" name="TextBox 280">
              <a:extLst>
                <a:ext uri="{FF2B5EF4-FFF2-40B4-BE49-F238E27FC236}">
                  <a16:creationId xmlns:a16="http://schemas.microsoft.com/office/drawing/2014/main" id="{D73195D1-65B5-4757-B5FD-1DAF0D4C2F27}"/>
                </a:ext>
              </a:extLst>
            </p:cNvPr>
            <p:cNvSpPr txBox="1"/>
            <p:nvPr/>
          </p:nvSpPr>
          <p:spPr>
            <a:xfrm>
              <a:off x="8870992" y="3335260"/>
              <a:ext cx="650860" cy="169277"/>
            </a:xfrm>
            <a:prstGeom prst="rect">
              <a:avLst/>
            </a:prstGeom>
            <a:noFill/>
          </p:spPr>
          <p:txBody>
            <a:bodyPr wrap="square" rtlCol="0">
              <a:spAutoFit/>
            </a:bodyPr>
            <a:lstStyle/>
            <a:p>
              <a:pPr algn="ctr">
                <a:lnSpc>
                  <a:spcPct val="100000"/>
                </a:lnSpc>
                <a:spcBef>
                  <a:spcPts val="100"/>
                </a:spcBef>
              </a:pPr>
              <a:r>
                <a:rPr lang="en-US" sz="500"/>
                <a:t>NI: Nickel</a:t>
              </a:r>
            </a:p>
          </p:txBody>
        </p:sp>
      </p:grpSp>
      <p:grpSp>
        <p:nvGrpSpPr>
          <p:cNvPr id="282" name="Group 281">
            <a:extLst>
              <a:ext uri="{FF2B5EF4-FFF2-40B4-BE49-F238E27FC236}">
                <a16:creationId xmlns:a16="http://schemas.microsoft.com/office/drawing/2014/main" id="{E8F8CD7B-CC6E-4DD3-86FF-293A358C01EB}"/>
              </a:ext>
            </a:extLst>
          </p:cNvPr>
          <p:cNvGrpSpPr/>
          <p:nvPr/>
        </p:nvGrpSpPr>
        <p:grpSpPr>
          <a:xfrm>
            <a:off x="9021990" y="1695323"/>
            <a:ext cx="650860" cy="492830"/>
            <a:chOff x="9415617" y="3016227"/>
            <a:chExt cx="650860" cy="492830"/>
          </a:xfrm>
        </p:grpSpPr>
        <p:pic>
          <p:nvPicPr>
            <p:cNvPr id="283" name="Picture 30">
              <a:extLst>
                <a:ext uri="{FF2B5EF4-FFF2-40B4-BE49-F238E27FC236}">
                  <a16:creationId xmlns:a16="http://schemas.microsoft.com/office/drawing/2014/main" id="{3F2B6BE6-00FC-41DF-8051-5F29F0243EC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335" y="30162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84" name="TextBox 283">
              <a:extLst>
                <a:ext uri="{FF2B5EF4-FFF2-40B4-BE49-F238E27FC236}">
                  <a16:creationId xmlns:a16="http://schemas.microsoft.com/office/drawing/2014/main" id="{95231743-062A-460B-AB3D-977CCFD2118D}"/>
                </a:ext>
              </a:extLst>
            </p:cNvPr>
            <p:cNvSpPr txBox="1"/>
            <p:nvPr/>
          </p:nvSpPr>
          <p:spPr>
            <a:xfrm>
              <a:off x="9415617" y="3339780"/>
              <a:ext cx="650860" cy="169277"/>
            </a:xfrm>
            <a:prstGeom prst="rect">
              <a:avLst/>
            </a:prstGeom>
            <a:noFill/>
          </p:spPr>
          <p:txBody>
            <a:bodyPr wrap="square" rtlCol="0">
              <a:spAutoFit/>
            </a:bodyPr>
            <a:lstStyle/>
            <a:p>
              <a:pPr algn="ctr"/>
              <a:r>
                <a:rPr lang="en-US" sz="500" dirty="0"/>
                <a:t>BK: Black</a:t>
              </a:r>
            </a:p>
          </p:txBody>
        </p:sp>
      </p:grpSp>
      <p:grpSp>
        <p:nvGrpSpPr>
          <p:cNvPr id="285" name="Group 284">
            <a:extLst>
              <a:ext uri="{FF2B5EF4-FFF2-40B4-BE49-F238E27FC236}">
                <a16:creationId xmlns:a16="http://schemas.microsoft.com/office/drawing/2014/main" id="{46C2EEA7-25B8-449C-8FB2-3C98956D6B31}"/>
              </a:ext>
            </a:extLst>
          </p:cNvPr>
          <p:cNvGrpSpPr/>
          <p:nvPr/>
        </p:nvGrpSpPr>
        <p:grpSpPr>
          <a:xfrm>
            <a:off x="7945296" y="2407933"/>
            <a:ext cx="650860" cy="576892"/>
            <a:chOff x="8278965" y="2520912"/>
            <a:chExt cx="650860" cy="576892"/>
          </a:xfrm>
        </p:grpSpPr>
        <p:pic>
          <p:nvPicPr>
            <p:cNvPr id="289" name="Picture 288" descr="Background pattern&#10;&#10;Description automatically generated with low confidence">
              <a:extLst>
                <a:ext uri="{FF2B5EF4-FFF2-40B4-BE49-F238E27FC236}">
                  <a16:creationId xmlns:a16="http://schemas.microsoft.com/office/drawing/2014/main" id="{78E53BD0-113E-4A4E-A570-5AC79B7F656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424246" y="2520912"/>
              <a:ext cx="365760" cy="365760"/>
            </a:xfrm>
            <a:prstGeom prst="rect">
              <a:avLst/>
            </a:prstGeom>
          </p:spPr>
        </p:pic>
        <p:sp>
          <p:nvSpPr>
            <p:cNvPr id="291" name="TextBox 290">
              <a:extLst>
                <a:ext uri="{FF2B5EF4-FFF2-40B4-BE49-F238E27FC236}">
                  <a16:creationId xmlns:a16="http://schemas.microsoft.com/office/drawing/2014/main" id="{90FDA11A-F650-4DC3-B0AE-CA96C125836E}"/>
                </a:ext>
              </a:extLst>
            </p:cNvPr>
            <p:cNvSpPr txBox="1"/>
            <p:nvPr/>
          </p:nvSpPr>
          <p:spPr>
            <a:xfrm>
              <a:off x="8278965" y="2851583"/>
              <a:ext cx="650860" cy="246221"/>
            </a:xfrm>
            <a:prstGeom prst="rect">
              <a:avLst/>
            </a:prstGeom>
            <a:noFill/>
          </p:spPr>
          <p:txBody>
            <a:bodyPr wrap="square" rtlCol="0">
              <a:spAutoFit/>
            </a:bodyPr>
            <a:lstStyle/>
            <a:p>
              <a:pPr algn="ctr"/>
              <a:r>
                <a:rPr lang="en-US" sz="500" dirty="0"/>
                <a:t>7241: </a:t>
              </a:r>
              <a:r>
                <a:rPr lang="en-US" sz="500" dirty="0" err="1"/>
                <a:t>Arcrtic</a:t>
              </a:r>
              <a:r>
                <a:rPr lang="en-US" sz="500" dirty="0"/>
                <a:t> White</a:t>
              </a:r>
            </a:p>
          </p:txBody>
        </p:sp>
      </p:grpSp>
      <p:grpSp>
        <p:nvGrpSpPr>
          <p:cNvPr id="292" name="Group 291">
            <a:extLst>
              <a:ext uri="{FF2B5EF4-FFF2-40B4-BE49-F238E27FC236}">
                <a16:creationId xmlns:a16="http://schemas.microsoft.com/office/drawing/2014/main" id="{563E540E-F6BE-4D8B-95F1-BBAEAD312687}"/>
              </a:ext>
            </a:extLst>
          </p:cNvPr>
          <p:cNvGrpSpPr/>
          <p:nvPr/>
        </p:nvGrpSpPr>
        <p:grpSpPr>
          <a:xfrm>
            <a:off x="8480839" y="2407933"/>
            <a:ext cx="650860" cy="488310"/>
            <a:chOff x="8810426" y="2523923"/>
            <a:chExt cx="650860" cy="488310"/>
          </a:xfrm>
        </p:grpSpPr>
        <p:pic>
          <p:nvPicPr>
            <p:cNvPr id="293" name="Picture 292" descr="A picture containing text, accessory, case&#10;&#10;Description automatically generated">
              <a:extLst>
                <a:ext uri="{FF2B5EF4-FFF2-40B4-BE49-F238E27FC236}">
                  <a16:creationId xmlns:a16="http://schemas.microsoft.com/office/drawing/2014/main" id="{45B9D415-78B1-4403-9CCB-E28546A249E7}"/>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294" name="TextBox 293">
              <a:extLst>
                <a:ext uri="{FF2B5EF4-FFF2-40B4-BE49-F238E27FC236}">
                  <a16:creationId xmlns:a16="http://schemas.microsoft.com/office/drawing/2014/main" id="{9E664FDC-0BC9-41DB-A991-7A49FC1B397E}"/>
                </a:ext>
              </a:extLst>
            </p:cNvPr>
            <p:cNvSpPr txBox="1"/>
            <p:nvPr/>
          </p:nvSpPr>
          <p:spPr>
            <a:xfrm>
              <a:off x="8810426" y="2842956"/>
              <a:ext cx="650860" cy="169277"/>
            </a:xfrm>
            <a:prstGeom prst="rect">
              <a:avLst/>
            </a:prstGeom>
            <a:noFill/>
          </p:spPr>
          <p:txBody>
            <a:bodyPr wrap="square" rtlCol="0">
              <a:spAutoFit/>
            </a:bodyPr>
            <a:lstStyle/>
            <a:p>
              <a:pPr algn="ctr"/>
              <a:r>
                <a:rPr lang="en-US" sz="500" dirty="0"/>
                <a:t>7360: Merle</a:t>
              </a:r>
            </a:p>
          </p:txBody>
        </p:sp>
      </p:grpSp>
      <p:grpSp>
        <p:nvGrpSpPr>
          <p:cNvPr id="295" name="Group 294">
            <a:extLst>
              <a:ext uri="{FF2B5EF4-FFF2-40B4-BE49-F238E27FC236}">
                <a16:creationId xmlns:a16="http://schemas.microsoft.com/office/drawing/2014/main" id="{192FBCED-A408-4B92-87A1-C5BEF63B45DD}"/>
              </a:ext>
            </a:extLst>
          </p:cNvPr>
          <p:cNvGrpSpPr/>
          <p:nvPr/>
        </p:nvGrpSpPr>
        <p:grpSpPr>
          <a:xfrm>
            <a:off x="7948026" y="4358649"/>
            <a:ext cx="650860" cy="575945"/>
            <a:chOff x="4103892" y="4066527"/>
            <a:chExt cx="650860" cy="575945"/>
          </a:xfrm>
        </p:grpSpPr>
        <p:pic>
          <p:nvPicPr>
            <p:cNvPr id="296" name="Picture 295" descr="A picture containing text, accessory, case&#10;&#10;Description automatically generated">
              <a:extLst>
                <a:ext uri="{FF2B5EF4-FFF2-40B4-BE49-F238E27FC236}">
                  <a16:creationId xmlns:a16="http://schemas.microsoft.com/office/drawing/2014/main" id="{9183C152-5B09-4AF5-BB5D-ECCD93217663}"/>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246442" y="4066527"/>
              <a:ext cx="365760" cy="365760"/>
            </a:xfrm>
            <a:prstGeom prst="rect">
              <a:avLst/>
            </a:prstGeom>
          </p:spPr>
        </p:pic>
        <p:sp>
          <p:nvSpPr>
            <p:cNvPr id="297" name="TextBox 296">
              <a:extLst>
                <a:ext uri="{FF2B5EF4-FFF2-40B4-BE49-F238E27FC236}">
                  <a16:creationId xmlns:a16="http://schemas.microsoft.com/office/drawing/2014/main" id="{78A9ABA2-A24F-46FD-A965-8635307A06C1}"/>
                </a:ext>
              </a:extLst>
            </p:cNvPr>
            <p:cNvSpPr txBox="1"/>
            <p:nvPr/>
          </p:nvSpPr>
          <p:spPr>
            <a:xfrm>
              <a:off x="4103892" y="4396251"/>
              <a:ext cx="650860" cy="246221"/>
            </a:xfrm>
            <a:prstGeom prst="rect">
              <a:avLst/>
            </a:prstGeom>
            <a:noFill/>
          </p:spPr>
          <p:txBody>
            <a:bodyPr wrap="square" rtlCol="0">
              <a:spAutoFit/>
            </a:bodyPr>
            <a:lstStyle/>
            <a:p>
              <a:pPr algn="ctr">
                <a:lnSpc>
                  <a:spcPct val="100000"/>
                </a:lnSpc>
                <a:spcBef>
                  <a:spcPts val="0"/>
                </a:spcBef>
              </a:pPr>
              <a:r>
                <a:rPr lang="en-US" sz="500" dirty="0"/>
                <a:t>7246: Midnight</a:t>
              </a:r>
            </a:p>
            <a:p>
              <a:pPr algn="ctr">
                <a:lnSpc>
                  <a:spcPct val="100000"/>
                </a:lnSpc>
                <a:spcBef>
                  <a:spcPts val="0"/>
                </a:spcBef>
              </a:pPr>
              <a:r>
                <a:rPr lang="en-US" sz="500" dirty="0"/>
                <a:t> Metallic</a:t>
              </a:r>
            </a:p>
          </p:txBody>
        </p:sp>
      </p:grpSp>
      <p:grpSp>
        <p:nvGrpSpPr>
          <p:cNvPr id="307" name="Group 306">
            <a:extLst>
              <a:ext uri="{FF2B5EF4-FFF2-40B4-BE49-F238E27FC236}">
                <a16:creationId xmlns:a16="http://schemas.microsoft.com/office/drawing/2014/main" id="{FC4C3D49-773F-4778-BCE6-04148ED4022F}"/>
              </a:ext>
            </a:extLst>
          </p:cNvPr>
          <p:cNvGrpSpPr/>
          <p:nvPr/>
        </p:nvGrpSpPr>
        <p:grpSpPr>
          <a:xfrm>
            <a:off x="7945122" y="3384958"/>
            <a:ext cx="650860" cy="578500"/>
            <a:chOff x="5183727" y="3272054"/>
            <a:chExt cx="650860" cy="578500"/>
          </a:xfrm>
        </p:grpSpPr>
        <p:pic>
          <p:nvPicPr>
            <p:cNvPr id="308" name="Picture 8">
              <a:extLst>
                <a:ext uri="{FF2B5EF4-FFF2-40B4-BE49-F238E27FC236}">
                  <a16:creationId xmlns:a16="http://schemas.microsoft.com/office/drawing/2014/main" id="{DD3B6086-4D27-440F-A41A-0E764D506418}"/>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5750" y="32720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09" name="TextBox 308">
              <a:extLst>
                <a:ext uri="{FF2B5EF4-FFF2-40B4-BE49-F238E27FC236}">
                  <a16:creationId xmlns:a16="http://schemas.microsoft.com/office/drawing/2014/main" id="{0F9E7E17-547E-4E95-B01D-30BDD47DCBAF}"/>
                </a:ext>
              </a:extLst>
            </p:cNvPr>
            <p:cNvSpPr txBox="1"/>
            <p:nvPr/>
          </p:nvSpPr>
          <p:spPr>
            <a:xfrm>
              <a:off x="5183727" y="3604333"/>
              <a:ext cx="650860" cy="246221"/>
            </a:xfrm>
            <a:prstGeom prst="rect">
              <a:avLst/>
            </a:prstGeom>
            <a:noFill/>
          </p:spPr>
          <p:txBody>
            <a:bodyPr wrap="square" rtlCol="0">
              <a:spAutoFit/>
            </a:bodyPr>
            <a:lstStyle/>
            <a:p>
              <a:pPr algn="ctr">
                <a:lnSpc>
                  <a:spcPct val="100000"/>
                </a:lnSpc>
                <a:spcBef>
                  <a:spcPts val="10"/>
                </a:spcBef>
              </a:pPr>
              <a:r>
                <a:rPr lang="en-US" sz="500" dirty="0"/>
                <a:t>4798: Sterling </a:t>
              </a:r>
            </a:p>
            <a:p>
              <a:pPr algn="ctr">
                <a:lnSpc>
                  <a:spcPct val="100000"/>
                </a:lnSpc>
                <a:spcBef>
                  <a:spcPts val="10"/>
                </a:spcBef>
              </a:pPr>
              <a:r>
                <a:rPr lang="en-US" sz="500" dirty="0"/>
                <a:t>Metallic</a:t>
              </a:r>
            </a:p>
          </p:txBody>
        </p:sp>
      </p:grpSp>
      <p:grpSp>
        <p:nvGrpSpPr>
          <p:cNvPr id="152" name="Group 151">
            <a:extLst>
              <a:ext uri="{FF2B5EF4-FFF2-40B4-BE49-F238E27FC236}">
                <a16:creationId xmlns:a16="http://schemas.microsoft.com/office/drawing/2014/main" id="{37AB7764-1DB1-48BC-99E9-D8AF9407DDDA}"/>
              </a:ext>
            </a:extLst>
          </p:cNvPr>
          <p:cNvGrpSpPr/>
          <p:nvPr/>
        </p:nvGrpSpPr>
        <p:grpSpPr>
          <a:xfrm>
            <a:off x="4056891" y="2407933"/>
            <a:ext cx="650860" cy="510426"/>
            <a:chOff x="5155226" y="2123433"/>
            <a:chExt cx="650860" cy="510426"/>
          </a:xfrm>
        </p:grpSpPr>
        <p:pic>
          <p:nvPicPr>
            <p:cNvPr id="153" name="Picture 152" descr="A picture containing curtain, indoor, white&#10;&#10;Description automatically generated">
              <a:extLst>
                <a:ext uri="{FF2B5EF4-FFF2-40B4-BE49-F238E27FC236}">
                  <a16:creationId xmlns:a16="http://schemas.microsoft.com/office/drawing/2014/main" id="{6A781644-EDBE-4AF5-A392-5D5348332D03}"/>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154" name="TextBox 153">
              <a:extLst>
                <a:ext uri="{FF2B5EF4-FFF2-40B4-BE49-F238E27FC236}">
                  <a16:creationId xmlns:a16="http://schemas.microsoft.com/office/drawing/2014/main" id="{5C5C417C-973E-4174-BEFF-5D8712C974E0}"/>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155" name="Group 154">
            <a:extLst>
              <a:ext uri="{FF2B5EF4-FFF2-40B4-BE49-F238E27FC236}">
                <a16:creationId xmlns:a16="http://schemas.microsoft.com/office/drawing/2014/main" id="{D51B70D3-FFE4-493F-A58C-D84A7D9E7F55}"/>
              </a:ext>
            </a:extLst>
          </p:cNvPr>
          <p:cNvGrpSpPr/>
          <p:nvPr/>
        </p:nvGrpSpPr>
        <p:grpSpPr>
          <a:xfrm>
            <a:off x="3497411" y="2959172"/>
            <a:ext cx="650860" cy="508791"/>
            <a:chOff x="4589983" y="2725888"/>
            <a:chExt cx="650860" cy="508791"/>
          </a:xfrm>
        </p:grpSpPr>
        <p:pic>
          <p:nvPicPr>
            <p:cNvPr id="156" name="Picture 155">
              <a:extLst>
                <a:ext uri="{FF2B5EF4-FFF2-40B4-BE49-F238E27FC236}">
                  <a16:creationId xmlns:a16="http://schemas.microsoft.com/office/drawing/2014/main" id="{32F93C1D-E149-455A-B631-45018E708F3C}"/>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157" name="TextBox 156">
              <a:extLst>
                <a:ext uri="{FF2B5EF4-FFF2-40B4-BE49-F238E27FC236}">
                  <a16:creationId xmlns:a16="http://schemas.microsoft.com/office/drawing/2014/main" id="{22A88883-B9DC-47B8-A34D-489D2758BC45}"/>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sp>
        <p:nvSpPr>
          <p:cNvPr id="158" name="Content Placeholder 106">
            <a:extLst>
              <a:ext uri="{FF2B5EF4-FFF2-40B4-BE49-F238E27FC236}">
                <a16:creationId xmlns:a16="http://schemas.microsoft.com/office/drawing/2014/main" id="{5C0D39B5-E4F2-4A64-9218-98850E3C28F9}"/>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59" name="Content Placeholder 106">
            <a:extLst>
              <a:ext uri="{FF2B5EF4-FFF2-40B4-BE49-F238E27FC236}">
                <a16:creationId xmlns:a16="http://schemas.microsoft.com/office/drawing/2014/main" id="{326B344E-A2A3-41E5-9A6C-1DF208B00D64}"/>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161" name="Content Placeholder 106">
            <a:extLst>
              <a:ext uri="{FF2B5EF4-FFF2-40B4-BE49-F238E27FC236}">
                <a16:creationId xmlns:a16="http://schemas.microsoft.com/office/drawing/2014/main" id="{2A57391A-2758-447D-A938-EE7E04FCD7CB}"/>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grpSp>
        <p:nvGrpSpPr>
          <p:cNvPr id="162" name="Group 161">
            <a:extLst>
              <a:ext uri="{FF2B5EF4-FFF2-40B4-BE49-F238E27FC236}">
                <a16:creationId xmlns:a16="http://schemas.microsoft.com/office/drawing/2014/main" id="{A2F5169C-CEAB-4498-9826-5CDF7B826E86}"/>
              </a:ext>
            </a:extLst>
          </p:cNvPr>
          <p:cNvGrpSpPr/>
          <p:nvPr/>
        </p:nvGrpSpPr>
        <p:grpSpPr>
          <a:xfrm>
            <a:off x="5134396" y="989092"/>
            <a:ext cx="650860" cy="574637"/>
            <a:chOff x="6751103" y="545288"/>
            <a:chExt cx="650860" cy="574637"/>
          </a:xfrm>
        </p:grpSpPr>
        <p:pic>
          <p:nvPicPr>
            <p:cNvPr id="163" name="Picture 162" descr="A picture containing curtain&#10;&#10;Description automatically generated">
              <a:extLst>
                <a:ext uri="{FF2B5EF4-FFF2-40B4-BE49-F238E27FC236}">
                  <a16:creationId xmlns:a16="http://schemas.microsoft.com/office/drawing/2014/main" id="{014C281A-20FB-421A-A343-4BB06BE32B93}"/>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64" name="TextBox 163">
              <a:extLst>
                <a:ext uri="{FF2B5EF4-FFF2-40B4-BE49-F238E27FC236}">
                  <a16:creationId xmlns:a16="http://schemas.microsoft.com/office/drawing/2014/main" id="{B4B13300-C2C6-4D8E-9D76-68963653E402}"/>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65" name="Group 164">
            <a:extLst>
              <a:ext uri="{FF2B5EF4-FFF2-40B4-BE49-F238E27FC236}">
                <a16:creationId xmlns:a16="http://schemas.microsoft.com/office/drawing/2014/main" id="{5CE4950B-91D9-4172-BFEE-D94690438B4F}"/>
              </a:ext>
            </a:extLst>
          </p:cNvPr>
          <p:cNvGrpSpPr/>
          <p:nvPr/>
        </p:nvGrpSpPr>
        <p:grpSpPr>
          <a:xfrm>
            <a:off x="4611287" y="989092"/>
            <a:ext cx="650860" cy="577886"/>
            <a:chOff x="6227658" y="542039"/>
            <a:chExt cx="650860" cy="577886"/>
          </a:xfrm>
        </p:grpSpPr>
        <p:pic>
          <p:nvPicPr>
            <p:cNvPr id="166" name="Picture 165" descr="A close up of a wood surface&#10;&#10;Description automatically generated with medium confidence">
              <a:extLst>
                <a:ext uri="{FF2B5EF4-FFF2-40B4-BE49-F238E27FC236}">
                  <a16:creationId xmlns:a16="http://schemas.microsoft.com/office/drawing/2014/main" id="{BF41A20F-116C-4D7F-892B-66FA02C8DF30}"/>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67" name="TextBox 166">
              <a:extLst>
                <a:ext uri="{FF2B5EF4-FFF2-40B4-BE49-F238E27FC236}">
                  <a16:creationId xmlns:a16="http://schemas.microsoft.com/office/drawing/2014/main" id="{1CE9C198-A57D-451D-BC56-0A8EFB063065}"/>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sp>
        <p:nvSpPr>
          <p:cNvPr id="168" name="TextBox 167">
            <a:extLst>
              <a:ext uri="{FF2B5EF4-FFF2-40B4-BE49-F238E27FC236}">
                <a16:creationId xmlns:a16="http://schemas.microsoft.com/office/drawing/2014/main" id="{6C261F56-D854-4011-9CDE-1CCAA7981BAE}"/>
              </a:ext>
            </a:extLst>
          </p:cNvPr>
          <p:cNvSpPr txBox="1"/>
          <p:nvPr/>
        </p:nvSpPr>
        <p:spPr>
          <a:xfrm>
            <a:off x="4056891" y="1319446"/>
            <a:ext cx="650860" cy="169277"/>
          </a:xfrm>
          <a:prstGeom prst="rect">
            <a:avLst/>
          </a:prstGeom>
          <a:noFill/>
        </p:spPr>
        <p:txBody>
          <a:bodyPr wrap="square" rtlCol="0">
            <a:spAutoFit/>
          </a:bodyPr>
          <a:lstStyle/>
          <a:p>
            <a:pPr algn="ctr">
              <a:lnSpc>
                <a:spcPct val="100000"/>
              </a:lnSpc>
            </a:pPr>
            <a:r>
              <a:rPr lang="en-US" sz="500" dirty="0"/>
              <a:t>2LAT: Acacia</a:t>
            </a:r>
          </a:p>
        </p:txBody>
      </p:sp>
      <p:grpSp>
        <p:nvGrpSpPr>
          <p:cNvPr id="169" name="Group 168">
            <a:extLst>
              <a:ext uri="{FF2B5EF4-FFF2-40B4-BE49-F238E27FC236}">
                <a16:creationId xmlns:a16="http://schemas.microsoft.com/office/drawing/2014/main" id="{4E6DD0DB-DF8A-41C0-9476-422F876339E2}"/>
              </a:ext>
            </a:extLst>
          </p:cNvPr>
          <p:cNvGrpSpPr/>
          <p:nvPr/>
        </p:nvGrpSpPr>
        <p:grpSpPr>
          <a:xfrm>
            <a:off x="3526333" y="989092"/>
            <a:ext cx="650860" cy="504480"/>
            <a:chOff x="4092999" y="538501"/>
            <a:chExt cx="650860" cy="504480"/>
          </a:xfrm>
        </p:grpSpPr>
        <p:pic>
          <p:nvPicPr>
            <p:cNvPr id="170" name="Picture 169" descr="A close up of a wood surface&#10;&#10;Description automatically generated with medium confidence">
              <a:extLst>
                <a:ext uri="{FF2B5EF4-FFF2-40B4-BE49-F238E27FC236}">
                  <a16:creationId xmlns:a16="http://schemas.microsoft.com/office/drawing/2014/main" id="{F98212D5-2EDF-4FDF-8839-C3A2BCF05528}"/>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171" name="TextBox 170">
              <a:extLst>
                <a:ext uri="{FF2B5EF4-FFF2-40B4-BE49-F238E27FC236}">
                  <a16:creationId xmlns:a16="http://schemas.microsoft.com/office/drawing/2014/main" id="{141CC9C5-E11B-46BD-B6CE-42B5EE6AF5C5}"/>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172" name="Group 171">
            <a:extLst>
              <a:ext uri="{FF2B5EF4-FFF2-40B4-BE49-F238E27FC236}">
                <a16:creationId xmlns:a16="http://schemas.microsoft.com/office/drawing/2014/main" id="{3E3FF423-D97A-412F-90FA-9A8BE5ECEB49}"/>
              </a:ext>
            </a:extLst>
          </p:cNvPr>
          <p:cNvGrpSpPr/>
          <p:nvPr/>
        </p:nvGrpSpPr>
        <p:grpSpPr>
          <a:xfrm>
            <a:off x="4564519" y="1695323"/>
            <a:ext cx="650860" cy="512239"/>
            <a:chOff x="5666719" y="1262586"/>
            <a:chExt cx="650860" cy="512239"/>
          </a:xfrm>
        </p:grpSpPr>
        <p:pic>
          <p:nvPicPr>
            <p:cNvPr id="173" name="Picture 2">
              <a:extLst>
                <a:ext uri="{FF2B5EF4-FFF2-40B4-BE49-F238E27FC236}">
                  <a16:creationId xmlns:a16="http://schemas.microsoft.com/office/drawing/2014/main" id="{B98F69A5-F8AD-4ECA-A3D3-A7F60611C819}"/>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74" name="TextBox 173">
              <a:extLst>
                <a:ext uri="{FF2B5EF4-FFF2-40B4-BE49-F238E27FC236}">
                  <a16:creationId xmlns:a16="http://schemas.microsoft.com/office/drawing/2014/main" id="{E5A927F4-186A-449A-93EA-AD5B60EC05AB}"/>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175" name="Group 174">
            <a:extLst>
              <a:ext uri="{FF2B5EF4-FFF2-40B4-BE49-F238E27FC236}">
                <a16:creationId xmlns:a16="http://schemas.microsoft.com/office/drawing/2014/main" id="{EFFA2C7F-22AB-423E-81B5-31B84C6910A5}"/>
              </a:ext>
            </a:extLst>
          </p:cNvPr>
          <p:cNvGrpSpPr/>
          <p:nvPr/>
        </p:nvGrpSpPr>
        <p:grpSpPr>
          <a:xfrm>
            <a:off x="4031650" y="1695323"/>
            <a:ext cx="650860" cy="526519"/>
            <a:chOff x="4581052" y="1263667"/>
            <a:chExt cx="650860" cy="526519"/>
          </a:xfrm>
        </p:grpSpPr>
        <p:pic>
          <p:nvPicPr>
            <p:cNvPr id="177" name="Picture 176">
              <a:extLst>
                <a:ext uri="{FF2B5EF4-FFF2-40B4-BE49-F238E27FC236}">
                  <a16:creationId xmlns:a16="http://schemas.microsoft.com/office/drawing/2014/main" id="{AAEDC8EA-9439-4B26-9A46-79A6842F86B2}"/>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178" name="TextBox 177">
              <a:extLst>
                <a:ext uri="{FF2B5EF4-FFF2-40B4-BE49-F238E27FC236}">
                  <a16:creationId xmlns:a16="http://schemas.microsoft.com/office/drawing/2014/main" id="{8A645864-F566-47E7-B79E-8192D14FC494}"/>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179" name="Group 178">
            <a:extLst>
              <a:ext uri="{FF2B5EF4-FFF2-40B4-BE49-F238E27FC236}">
                <a16:creationId xmlns:a16="http://schemas.microsoft.com/office/drawing/2014/main" id="{D88F2DFE-5D9E-489B-A186-6504B9DF111C}"/>
              </a:ext>
            </a:extLst>
          </p:cNvPr>
          <p:cNvGrpSpPr/>
          <p:nvPr/>
        </p:nvGrpSpPr>
        <p:grpSpPr>
          <a:xfrm>
            <a:off x="3487589" y="1695323"/>
            <a:ext cx="650860" cy="587017"/>
            <a:chOff x="4051447" y="1260654"/>
            <a:chExt cx="650860" cy="587017"/>
          </a:xfrm>
        </p:grpSpPr>
        <p:pic>
          <p:nvPicPr>
            <p:cNvPr id="182" name="Picture 181" descr="A picture containing background pattern&#10;&#10;Description automatically generated">
              <a:extLst>
                <a:ext uri="{FF2B5EF4-FFF2-40B4-BE49-F238E27FC236}">
                  <a16:creationId xmlns:a16="http://schemas.microsoft.com/office/drawing/2014/main" id="{2D7C3A0C-FCAF-4A6A-8546-CA5D3031010F}"/>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185" name="TextBox 184">
              <a:extLst>
                <a:ext uri="{FF2B5EF4-FFF2-40B4-BE49-F238E27FC236}">
                  <a16:creationId xmlns:a16="http://schemas.microsoft.com/office/drawing/2014/main" id="{9CB18272-7CCF-4D9B-818E-7C9CC0E5983C}"/>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194" name="Group 193">
            <a:extLst>
              <a:ext uri="{FF2B5EF4-FFF2-40B4-BE49-F238E27FC236}">
                <a16:creationId xmlns:a16="http://schemas.microsoft.com/office/drawing/2014/main" id="{99F99223-EA9A-465D-8C74-F9E79F0023D1}"/>
              </a:ext>
            </a:extLst>
          </p:cNvPr>
          <p:cNvGrpSpPr/>
          <p:nvPr/>
        </p:nvGrpSpPr>
        <p:grpSpPr>
          <a:xfrm>
            <a:off x="5117648" y="2407933"/>
            <a:ext cx="650860" cy="580528"/>
            <a:chOff x="6729488" y="2130275"/>
            <a:chExt cx="650860" cy="580528"/>
          </a:xfrm>
        </p:grpSpPr>
        <p:pic>
          <p:nvPicPr>
            <p:cNvPr id="195" name="Picture 194" descr="A picture containing curtain&#10;&#10;Description automatically generated">
              <a:extLst>
                <a:ext uri="{FF2B5EF4-FFF2-40B4-BE49-F238E27FC236}">
                  <a16:creationId xmlns:a16="http://schemas.microsoft.com/office/drawing/2014/main" id="{325CF80A-5A94-47C7-8FF7-7E4DAE902731}"/>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197" name="TextBox 196">
              <a:extLst>
                <a:ext uri="{FF2B5EF4-FFF2-40B4-BE49-F238E27FC236}">
                  <a16:creationId xmlns:a16="http://schemas.microsoft.com/office/drawing/2014/main" id="{56E8E92D-62B9-484E-BDC4-544360E75DD9}"/>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199" name="Group 198">
            <a:extLst>
              <a:ext uri="{FF2B5EF4-FFF2-40B4-BE49-F238E27FC236}">
                <a16:creationId xmlns:a16="http://schemas.microsoft.com/office/drawing/2014/main" id="{BE7DE671-3D80-48BF-87B7-0BB22360BBC5}"/>
              </a:ext>
            </a:extLst>
          </p:cNvPr>
          <p:cNvGrpSpPr/>
          <p:nvPr/>
        </p:nvGrpSpPr>
        <p:grpSpPr>
          <a:xfrm>
            <a:off x="4594203" y="2407933"/>
            <a:ext cx="650860" cy="583777"/>
            <a:chOff x="6206043" y="2127026"/>
            <a:chExt cx="650860" cy="583777"/>
          </a:xfrm>
        </p:grpSpPr>
        <p:pic>
          <p:nvPicPr>
            <p:cNvPr id="200" name="Picture 199" descr="A close up of a wood surface&#10;&#10;Description automatically generated with medium confidence">
              <a:extLst>
                <a:ext uri="{FF2B5EF4-FFF2-40B4-BE49-F238E27FC236}">
                  <a16:creationId xmlns:a16="http://schemas.microsoft.com/office/drawing/2014/main" id="{AFAB120E-E37B-4E51-B0E7-30876A2C31FA}"/>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04" name="TextBox 203">
              <a:extLst>
                <a:ext uri="{FF2B5EF4-FFF2-40B4-BE49-F238E27FC236}">
                  <a16:creationId xmlns:a16="http://schemas.microsoft.com/office/drawing/2014/main" id="{821210AB-6535-4150-8ED2-37085E4B4B69}"/>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08" name="Group 207">
            <a:extLst>
              <a:ext uri="{FF2B5EF4-FFF2-40B4-BE49-F238E27FC236}">
                <a16:creationId xmlns:a16="http://schemas.microsoft.com/office/drawing/2014/main" id="{49DCAEDC-6213-46EE-A418-68BED7C71A65}"/>
              </a:ext>
            </a:extLst>
          </p:cNvPr>
          <p:cNvGrpSpPr/>
          <p:nvPr/>
        </p:nvGrpSpPr>
        <p:grpSpPr>
          <a:xfrm>
            <a:off x="3506674" y="2407933"/>
            <a:ext cx="650860" cy="505121"/>
            <a:chOff x="4071384" y="2128738"/>
            <a:chExt cx="650860" cy="505121"/>
          </a:xfrm>
        </p:grpSpPr>
        <p:pic>
          <p:nvPicPr>
            <p:cNvPr id="211" name="Picture 210" descr="A close up of a wood surface&#10;&#10;Description automatically generated with medium confidence">
              <a:extLst>
                <a:ext uri="{FF2B5EF4-FFF2-40B4-BE49-F238E27FC236}">
                  <a16:creationId xmlns:a16="http://schemas.microsoft.com/office/drawing/2014/main" id="{B502CEDB-DBA7-4505-984C-7354ECEF8442}"/>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213" name="TextBox 212">
              <a:extLst>
                <a:ext uri="{FF2B5EF4-FFF2-40B4-BE49-F238E27FC236}">
                  <a16:creationId xmlns:a16="http://schemas.microsoft.com/office/drawing/2014/main" id="{1FA0BDD8-CBFB-4ADD-B343-264AFF08BEA0}"/>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217" name="Group 216">
            <a:extLst>
              <a:ext uri="{FF2B5EF4-FFF2-40B4-BE49-F238E27FC236}">
                <a16:creationId xmlns:a16="http://schemas.microsoft.com/office/drawing/2014/main" id="{A1E680A2-1D13-4DA1-AFDB-2FEDFE03A98D}"/>
              </a:ext>
            </a:extLst>
          </p:cNvPr>
          <p:cNvGrpSpPr/>
          <p:nvPr/>
        </p:nvGrpSpPr>
        <p:grpSpPr>
          <a:xfrm>
            <a:off x="5633715" y="2407933"/>
            <a:ext cx="650860" cy="569289"/>
            <a:chOff x="4060378" y="2722875"/>
            <a:chExt cx="650860" cy="569289"/>
          </a:xfrm>
        </p:grpSpPr>
        <p:pic>
          <p:nvPicPr>
            <p:cNvPr id="230" name="Picture 229" descr="A picture containing background pattern&#10;&#10;Description automatically generated">
              <a:extLst>
                <a:ext uri="{FF2B5EF4-FFF2-40B4-BE49-F238E27FC236}">
                  <a16:creationId xmlns:a16="http://schemas.microsoft.com/office/drawing/2014/main" id="{EB6FF7C1-8BDB-4AC7-8C2F-86A057A85420}"/>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232" name="TextBox 231">
              <a:extLst>
                <a:ext uri="{FF2B5EF4-FFF2-40B4-BE49-F238E27FC236}">
                  <a16:creationId xmlns:a16="http://schemas.microsoft.com/office/drawing/2014/main" id="{F713BE77-08F1-4FDF-A18C-39DF1C8522C0}"/>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233" name="Group 232">
            <a:extLst>
              <a:ext uri="{FF2B5EF4-FFF2-40B4-BE49-F238E27FC236}">
                <a16:creationId xmlns:a16="http://schemas.microsoft.com/office/drawing/2014/main" id="{978B67AA-331D-47D3-B9CB-717D0A5180AC}"/>
              </a:ext>
            </a:extLst>
          </p:cNvPr>
          <p:cNvGrpSpPr/>
          <p:nvPr/>
        </p:nvGrpSpPr>
        <p:grpSpPr>
          <a:xfrm>
            <a:off x="4040637" y="2956428"/>
            <a:ext cx="650860" cy="494511"/>
            <a:chOff x="5675650" y="2724807"/>
            <a:chExt cx="650860" cy="494511"/>
          </a:xfrm>
        </p:grpSpPr>
        <p:pic>
          <p:nvPicPr>
            <p:cNvPr id="234" name="Picture 2">
              <a:extLst>
                <a:ext uri="{FF2B5EF4-FFF2-40B4-BE49-F238E27FC236}">
                  <a16:creationId xmlns:a16="http://schemas.microsoft.com/office/drawing/2014/main" id="{01B1707A-D25B-476E-8F44-56406A89DCC6}"/>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35" name="TextBox 234">
              <a:extLst>
                <a:ext uri="{FF2B5EF4-FFF2-40B4-BE49-F238E27FC236}">
                  <a16:creationId xmlns:a16="http://schemas.microsoft.com/office/drawing/2014/main" id="{4E97C205-F7BE-480C-8810-CE3CDC9F0B1F}"/>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pic>
        <p:nvPicPr>
          <p:cNvPr id="243" name="Picture 242" descr="A picture containing curtain, indoor, white&#10;&#10;Description automatically generated">
            <a:extLst>
              <a:ext uri="{FF2B5EF4-FFF2-40B4-BE49-F238E27FC236}">
                <a16:creationId xmlns:a16="http://schemas.microsoft.com/office/drawing/2014/main" id="{2E76B44F-BC4E-47F9-A57F-67E8611FE3D1}"/>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194996" y="989092"/>
            <a:ext cx="365760" cy="365760"/>
          </a:xfrm>
          <a:prstGeom prst="rect">
            <a:avLst/>
          </a:prstGeom>
        </p:spPr>
      </p:pic>
      <p:pic>
        <p:nvPicPr>
          <p:cNvPr id="101" name="Picture 100">
            <a:extLst>
              <a:ext uri="{FF2B5EF4-FFF2-40B4-BE49-F238E27FC236}">
                <a16:creationId xmlns:a16="http://schemas.microsoft.com/office/drawing/2014/main" id="{010A3868-3F70-440C-8B94-516C939531E2}"/>
              </a:ext>
            </a:extLst>
          </p:cNvPr>
          <p:cNvPicPr>
            <a:picLocks noChangeAspect="1"/>
          </p:cNvPicPr>
          <p:nvPr/>
        </p:nvPicPr>
        <p:blipFill rotWithShape="1">
          <a:blip r:embed="rId16">
            <a:extLst>
              <a:ext uri="{BEBA8EAE-BF5A-486C-A8C5-ECC9F3942E4B}">
                <a14:imgProps xmlns:a14="http://schemas.microsoft.com/office/drawing/2010/main">
                  <a14:imgLayer r:embed="rId17">
                    <a14:imgEffect>
                      <a14:brightnessContrast bright="7000"/>
                    </a14:imgEffect>
                  </a14:imgLayer>
                </a14:imgProps>
              </a:ext>
            </a:extLst>
          </a:blip>
          <a:srcRect l="29694" t="30748" r="30190" b="10676"/>
          <a:stretch/>
        </p:blipFill>
        <p:spPr>
          <a:xfrm>
            <a:off x="1292333" y="1060040"/>
            <a:ext cx="2192881" cy="1801099"/>
          </a:xfrm>
          <a:prstGeom prst="rect">
            <a:avLst/>
          </a:prstGeom>
        </p:spPr>
      </p:pic>
      <p:cxnSp>
        <p:nvCxnSpPr>
          <p:cNvPr id="102" name="Straight Connector 101">
            <a:extLst>
              <a:ext uri="{FF2B5EF4-FFF2-40B4-BE49-F238E27FC236}">
                <a16:creationId xmlns:a16="http://schemas.microsoft.com/office/drawing/2014/main" id="{B33E0507-C9A2-4779-8EF1-E278805A67F2}"/>
              </a:ext>
            </a:extLst>
          </p:cNvPr>
          <p:cNvCxnSpPr>
            <a:cxnSpLocks/>
          </p:cNvCxnSpPr>
          <p:nvPr/>
        </p:nvCxnSpPr>
        <p:spPr>
          <a:xfrm>
            <a:off x="455929" y="1373241"/>
            <a:ext cx="198869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3" name="Content Placeholder 106">
            <a:extLst>
              <a:ext uri="{FF2B5EF4-FFF2-40B4-BE49-F238E27FC236}">
                <a16:creationId xmlns:a16="http://schemas.microsoft.com/office/drawing/2014/main" id="{32CAF038-29EB-4B16-9765-86682BFE8E03}"/>
              </a:ext>
            </a:extLst>
          </p:cNvPr>
          <p:cNvSpPr>
            <a:spLocks noGrp="1"/>
          </p:cNvSpPr>
          <p:nvPr/>
        </p:nvSpPr>
        <p:spPr>
          <a:xfrm>
            <a:off x="362672" y="1153573"/>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Worksurface</a:t>
            </a:r>
          </a:p>
          <a:p>
            <a:pPr>
              <a:lnSpc>
                <a:spcPct val="100000"/>
              </a:lnSpc>
              <a:spcBef>
                <a:spcPts val="0"/>
              </a:spcBef>
            </a:pPr>
            <a:r>
              <a:rPr lang="en-US" sz="600" dirty="0">
                <a:solidFill>
                  <a:schemeClr val="bg2">
                    <a:lumMod val="10000"/>
                  </a:schemeClr>
                </a:solidFill>
              </a:rPr>
              <a:t>Laminate Color Accents</a:t>
            </a:r>
          </a:p>
        </p:txBody>
      </p:sp>
      <p:cxnSp>
        <p:nvCxnSpPr>
          <p:cNvPr id="104" name="Straight Connector 103">
            <a:extLst>
              <a:ext uri="{FF2B5EF4-FFF2-40B4-BE49-F238E27FC236}">
                <a16:creationId xmlns:a16="http://schemas.microsoft.com/office/drawing/2014/main" id="{7983D19D-DC6D-4C34-B919-57DEDEA76051}"/>
              </a:ext>
            </a:extLst>
          </p:cNvPr>
          <p:cNvCxnSpPr>
            <a:cxnSpLocks/>
          </p:cNvCxnSpPr>
          <p:nvPr/>
        </p:nvCxnSpPr>
        <p:spPr>
          <a:xfrm>
            <a:off x="441711" y="2029942"/>
            <a:ext cx="200290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5" name="Content Placeholder 106">
            <a:extLst>
              <a:ext uri="{FF2B5EF4-FFF2-40B4-BE49-F238E27FC236}">
                <a16:creationId xmlns:a16="http://schemas.microsoft.com/office/drawing/2014/main" id="{8B51792E-3B4A-4361-898B-EF779080C9B7}"/>
              </a:ext>
            </a:extLst>
          </p:cNvPr>
          <p:cNvSpPr>
            <a:spLocks noGrp="1"/>
          </p:cNvSpPr>
          <p:nvPr/>
        </p:nvSpPr>
        <p:spPr>
          <a:xfrm>
            <a:off x="348454" y="1774670"/>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Structure</a:t>
            </a:r>
          </a:p>
          <a:p>
            <a:pPr>
              <a:lnSpc>
                <a:spcPct val="100000"/>
              </a:lnSpc>
              <a:spcBef>
                <a:spcPts val="0"/>
              </a:spcBef>
            </a:pPr>
            <a:r>
              <a:rPr lang="en-US" sz="600" dirty="0">
                <a:solidFill>
                  <a:schemeClr val="bg2">
                    <a:lumMod val="10000"/>
                  </a:schemeClr>
                </a:solidFill>
              </a:rPr>
              <a:t>Paint Color Accents</a:t>
            </a:r>
          </a:p>
        </p:txBody>
      </p:sp>
      <p:sp>
        <p:nvSpPr>
          <p:cNvPr id="106" name="Content Placeholder 106">
            <a:extLst>
              <a:ext uri="{FF2B5EF4-FFF2-40B4-BE49-F238E27FC236}">
                <a16:creationId xmlns:a16="http://schemas.microsoft.com/office/drawing/2014/main" id="{17CC73BC-BD24-46F5-8B7C-057DEF367445}"/>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a:solidFill>
                  <a:schemeClr val="bg2">
                    <a:lumMod val="10000"/>
                  </a:schemeClr>
                </a:solidFill>
              </a:rPr>
              <a:t>Collaborative Table</a:t>
            </a:r>
          </a:p>
        </p:txBody>
      </p:sp>
    </p:spTree>
    <p:extLst>
      <p:ext uri="{BB962C8B-B14F-4D97-AF65-F5344CB8AC3E}">
        <p14:creationId xmlns:p14="http://schemas.microsoft.com/office/powerpoint/2010/main" val="1342047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Paint Color Accents</a:t>
            </a:r>
          </a:p>
          <a:p>
            <a:endParaRPr lang="en-US" b="1" dirty="0">
              <a:solidFill>
                <a:schemeClr val="bg2">
                  <a:lumMod val="10000"/>
                </a:schemeClr>
              </a:solidFill>
            </a:endParaRP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3930230" cy="269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PET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13" name="Picture 112" descr="A picture containing indoor&#10;&#10;Description automatically generated">
            <a:extLst>
              <a:ext uri="{FF2B5EF4-FFF2-40B4-BE49-F238E27FC236}">
                <a16:creationId xmlns:a16="http://schemas.microsoft.com/office/drawing/2014/main" id="{1C686DFF-F1D9-4CA9-B731-F58F60EC7B9C}"/>
              </a:ext>
            </a:extLst>
          </p:cNvPr>
          <p:cNvPicPr>
            <a:picLocks noChangeAspect="1"/>
          </p:cNvPicPr>
          <p:nvPr/>
        </p:nvPicPr>
        <p:blipFill rotWithShape="1">
          <a:blip r:embed="rId2">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14" name="Content Placeholder 106">
            <a:extLst>
              <a:ext uri="{FF2B5EF4-FFF2-40B4-BE49-F238E27FC236}">
                <a16:creationId xmlns:a16="http://schemas.microsoft.com/office/drawing/2014/main" id="{0AB76EC1-0CFC-4B1F-9FDE-5A9A548FEC48}"/>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Neutral Tones</a:t>
            </a:r>
          </a:p>
        </p:txBody>
      </p:sp>
      <p:sp>
        <p:nvSpPr>
          <p:cNvPr id="202" name="Content Placeholder 106">
            <a:extLst>
              <a:ext uri="{FF2B5EF4-FFF2-40B4-BE49-F238E27FC236}">
                <a16:creationId xmlns:a16="http://schemas.microsoft.com/office/drawing/2014/main" id="{60CC3DA1-C79B-46DD-A6C3-731E99CF9432}"/>
              </a:ext>
            </a:extLst>
          </p:cNvPr>
          <p:cNvSpPr>
            <a:spLocks noGrp="1"/>
          </p:cNvSpPr>
          <p:nvPr/>
        </p:nvSpPr>
        <p:spPr>
          <a:xfrm>
            <a:off x="3554887" y="75430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PET color accents</a:t>
            </a:r>
          </a:p>
        </p:txBody>
      </p:sp>
      <p:sp>
        <p:nvSpPr>
          <p:cNvPr id="119" name="Content Placeholder 106">
            <a:extLst>
              <a:ext uri="{FF2B5EF4-FFF2-40B4-BE49-F238E27FC236}">
                <a16:creationId xmlns:a16="http://schemas.microsoft.com/office/drawing/2014/main" id="{623ED4E9-6F64-4FEE-9AC4-2CB6EAA523A2}"/>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a:solidFill>
                  <a:schemeClr val="bg2">
                    <a:lumMod val="10000"/>
                  </a:schemeClr>
                </a:solidFill>
              </a:rPr>
              <a:t>Modesty Panel</a:t>
            </a:r>
          </a:p>
        </p:txBody>
      </p:sp>
      <p:sp>
        <p:nvSpPr>
          <p:cNvPr id="120" name="Content Placeholder 106">
            <a:extLst>
              <a:ext uri="{FF2B5EF4-FFF2-40B4-BE49-F238E27FC236}">
                <a16:creationId xmlns:a16="http://schemas.microsoft.com/office/drawing/2014/main" id="{01E5349D-BBAD-4A6C-93C2-260DDCA2D044}"/>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grpSp>
        <p:nvGrpSpPr>
          <p:cNvPr id="121" name="Group 120">
            <a:extLst>
              <a:ext uri="{FF2B5EF4-FFF2-40B4-BE49-F238E27FC236}">
                <a16:creationId xmlns:a16="http://schemas.microsoft.com/office/drawing/2014/main" id="{5E45D6FA-3F1F-41D3-902C-126E3691D2D6}"/>
              </a:ext>
            </a:extLst>
          </p:cNvPr>
          <p:cNvGrpSpPr/>
          <p:nvPr/>
        </p:nvGrpSpPr>
        <p:grpSpPr>
          <a:xfrm>
            <a:off x="8489999" y="990114"/>
            <a:ext cx="650860" cy="516303"/>
            <a:chOff x="8810426" y="2523923"/>
            <a:chExt cx="650860" cy="516303"/>
          </a:xfrm>
        </p:grpSpPr>
        <p:pic>
          <p:nvPicPr>
            <p:cNvPr id="122" name="Picture 121" descr="A picture containing text, accessory, case&#10;&#10;Description automatically generated">
              <a:extLst>
                <a:ext uri="{FF2B5EF4-FFF2-40B4-BE49-F238E27FC236}">
                  <a16:creationId xmlns:a16="http://schemas.microsoft.com/office/drawing/2014/main" id="{1388307C-F43D-414F-8463-2DCE6996593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123" name="TextBox 122">
              <a:extLst>
                <a:ext uri="{FF2B5EF4-FFF2-40B4-BE49-F238E27FC236}">
                  <a16:creationId xmlns:a16="http://schemas.microsoft.com/office/drawing/2014/main" id="{4E56954D-8804-47DC-8819-113FDEB4E158}"/>
                </a:ext>
              </a:extLst>
            </p:cNvPr>
            <p:cNvSpPr txBox="1"/>
            <p:nvPr/>
          </p:nvSpPr>
          <p:spPr>
            <a:xfrm>
              <a:off x="8810426" y="2870949"/>
              <a:ext cx="650860" cy="169277"/>
            </a:xfrm>
            <a:prstGeom prst="rect">
              <a:avLst/>
            </a:prstGeom>
            <a:noFill/>
          </p:spPr>
          <p:txBody>
            <a:bodyPr wrap="square" rtlCol="0">
              <a:spAutoFit/>
            </a:bodyPr>
            <a:lstStyle/>
            <a:p>
              <a:pPr algn="ctr"/>
              <a:r>
                <a:rPr lang="en-US" sz="500" dirty="0"/>
                <a:t>7360: Merle</a:t>
              </a:r>
            </a:p>
          </p:txBody>
        </p:sp>
      </p:grpSp>
      <p:grpSp>
        <p:nvGrpSpPr>
          <p:cNvPr id="124" name="Group 123">
            <a:extLst>
              <a:ext uri="{FF2B5EF4-FFF2-40B4-BE49-F238E27FC236}">
                <a16:creationId xmlns:a16="http://schemas.microsoft.com/office/drawing/2014/main" id="{0F8D8147-B826-4784-BDDC-16A633809292}"/>
              </a:ext>
            </a:extLst>
          </p:cNvPr>
          <p:cNvGrpSpPr/>
          <p:nvPr/>
        </p:nvGrpSpPr>
        <p:grpSpPr>
          <a:xfrm>
            <a:off x="7953237" y="990114"/>
            <a:ext cx="650860" cy="576891"/>
            <a:chOff x="8339531" y="3013217"/>
            <a:chExt cx="650860" cy="576891"/>
          </a:xfrm>
        </p:grpSpPr>
        <p:pic>
          <p:nvPicPr>
            <p:cNvPr id="125" name="Picture 29">
              <a:extLst>
                <a:ext uri="{FF2B5EF4-FFF2-40B4-BE49-F238E27FC236}">
                  <a16:creationId xmlns:a16="http://schemas.microsoft.com/office/drawing/2014/main" id="{BDFA1959-4ED0-4098-BBB7-73DA77950FF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9CABFF31-70EB-4E11-A461-6A9E5000C6B9}"/>
                </a:ext>
              </a:extLst>
            </p:cNvPr>
            <p:cNvSpPr txBox="1"/>
            <p:nvPr/>
          </p:nvSpPr>
          <p:spPr>
            <a:xfrm>
              <a:off x="8339531" y="3343887"/>
              <a:ext cx="650860" cy="246221"/>
            </a:xfrm>
            <a:prstGeom prst="rect">
              <a:avLst/>
            </a:prstGeom>
            <a:noFill/>
          </p:spPr>
          <p:txBody>
            <a:bodyPr wrap="square" rtlCol="0">
              <a:spAutoFit/>
            </a:bodyPr>
            <a:lstStyle/>
            <a:p>
              <a:pPr algn="ctr"/>
              <a:r>
                <a:rPr lang="en-US" sz="500" dirty="0"/>
                <a:t>7241: </a:t>
              </a:r>
              <a:r>
                <a:rPr lang="en-US" sz="500" dirty="0" err="1"/>
                <a:t>Arcrtic</a:t>
              </a:r>
              <a:r>
                <a:rPr lang="en-US" sz="500" dirty="0"/>
                <a:t> White</a:t>
              </a:r>
            </a:p>
          </p:txBody>
        </p:sp>
      </p:grpSp>
      <p:pic>
        <p:nvPicPr>
          <p:cNvPr id="63" name="Picture 62">
            <a:extLst>
              <a:ext uri="{FF2B5EF4-FFF2-40B4-BE49-F238E27FC236}">
                <a16:creationId xmlns:a16="http://schemas.microsoft.com/office/drawing/2014/main" id="{FE2EAA1C-9BD1-4F07-9512-06520A88205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7000"/>
                    </a14:imgEffect>
                  </a14:imgLayer>
                </a14:imgProps>
              </a:ext>
            </a:extLst>
          </a:blip>
          <a:srcRect l="33138" t="28162" r="30587" b="25851"/>
          <a:stretch/>
        </p:blipFill>
        <p:spPr>
          <a:xfrm>
            <a:off x="264573" y="1266446"/>
            <a:ext cx="2114390" cy="1507774"/>
          </a:xfrm>
          <a:prstGeom prst="rect">
            <a:avLst/>
          </a:prstGeom>
        </p:spPr>
      </p:pic>
      <p:cxnSp>
        <p:nvCxnSpPr>
          <p:cNvPr id="64" name="Straight Connector 63">
            <a:extLst>
              <a:ext uri="{FF2B5EF4-FFF2-40B4-BE49-F238E27FC236}">
                <a16:creationId xmlns:a16="http://schemas.microsoft.com/office/drawing/2014/main" id="{8FAF5F04-0AB5-4486-8716-CA1C2AB0570C}"/>
              </a:ext>
            </a:extLst>
          </p:cNvPr>
          <p:cNvCxnSpPr>
            <a:cxnSpLocks/>
          </p:cNvCxnSpPr>
          <p:nvPr/>
        </p:nvCxnSpPr>
        <p:spPr>
          <a:xfrm flipH="1">
            <a:off x="1774208" y="1712393"/>
            <a:ext cx="67834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5" name="Content Placeholder 106">
            <a:extLst>
              <a:ext uri="{FF2B5EF4-FFF2-40B4-BE49-F238E27FC236}">
                <a16:creationId xmlns:a16="http://schemas.microsoft.com/office/drawing/2014/main" id="{040DFA1A-FEF9-4DA2-87D9-A1751FCE7FA7}"/>
              </a:ext>
            </a:extLst>
          </p:cNvPr>
          <p:cNvSpPr>
            <a:spLocks noGrp="1"/>
          </p:cNvSpPr>
          <p:nvPr/>
        </p:nvSpPr>
        <p:spPr>
          <a:xfrm>
            <a:off x="2413367" y="1628340"/>
            <a:ext cx="1280160" cy="499342"/>
          </a:xfrm>
          <a:prstGeom prst="rect">
            <a:avLst/>
          </a:prstGeom>
        </p:spPr>
        <p:txBody>
          <a:bodyPr vert="horz" lIns="91440" tIns="45720" rIns="91440" bIns="45720" rtlCol="0" anchor="t">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Modesty Panel</a:t>
            </a:r>
          </a:p>
          <a:p>
            <a:pPr>
              <a:lnSpc>
                <a:spcPct val="100000"/>
              </a:lnSpc>
              <a:spcBef>
                <a:spcPts val="0"/>
              </a:spcBef>
            </a:pPr>
            <a:r>
              <a:rPr lang="en-US" sz="600" dirty="0">
                <a:solidFill>
                  <a:schemeClr val="bg2">
                    <a:lumMod val="10000"/>
                  </a:schemeClr>
                </a:solidFill>
              </a:rPr>
              <a:t>PET Color Accents</a:t>
            </a:r>
          </a:p>
          <a:p>
            <a:pPr>
              <a:lnSpc>
                <a:spcPct val="100000"/>
              </a:lnSpc>
              <a:spcBef>
                <a:spcPts val="0"/>
              </a:spcBef>
            </a:pPr>
            <a:endParaRPr lang="en-US" sz="600" dirty="0">
              <a:solidFill>
                <a:schemeClr val="bg2">
                  <a:lumMod val="10000"/>
                </a:schemeClr>
              </a:solidFill>
            </a:endParaRPr>
          </a:p>
        </p:txBody>
      </p:sp>
      <p:grpSp>
        <p:nvGrpSpPr>
          <p:cNvPr id="72" name="Group 71">
            <a:extLst>
              <a:ext uri="{FF2B5EF4-FFF2-40B4-BE49-F238E27FC236}">
                <a16:creationId xmlns:a16="http://schemas.microsoft.com/office/drawing/2014/main" id="{DE5D1917-6CC6-40DE-8EAA-8C628001C118}"/>
              </a:ext>
            </a:extLst>
          </p:cNvPr>
          <p:cNvGrpSpPr/>
          <p:nvPr/>
        </p:nvGrpSpPr>
        <p:grpSpPr>
          <a:xfrm>
            <a:off x="3496480" y="988486"/>
            <a:ext cx="650860" cy="500880"/>
            <a:chOff x="8254006" y="789974"/>
            <a:chExt cx="650860" cy="500880"/>
          </a:xfrm>
        </p:grpSpPr>
        <p:pic>
          <p:nvPicPr>
            <p:cNvPr id="73" name="Picture 16" descr="Silver">
              <a:extLst>
                <a:ext uri="{FF2B5EF4-FFF2-40B4-BE49-F238E27FC236}">
                  <a16:creationId xmlns:a16="http://schemas.microsoft.com/office/drawing/2014/main" id="{F045A9C0-131B-41CE-A614-D70E1387CE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11291" y="78997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339BC45B-E8C7-4800-8A36-166F9C49FECF}"/>
                </a:ext>
              </a:extLst>
            </p:cNvPr>
            <p:cNvSpPr txBox="1"/>
            <p:nvPr/>
          </p:nvSpPr>
          <p:spPr>
            <a:xfrm>
              <a:off x="8254006" y="1121577"/>
              <a:ext cx="650860" cy="169277"/>
            </a:xfrm>
            <a:prstGeom prst="rect">
              <a:avLst/>
            </a:prstGeom>
            <a:noFill/>
          </p:spPr>
          <p:txBody>
            <a:bodyPr wrap="square" rtlCol="0">
              <a:spAutoFit/>
            </a:bodyPr>
            <a:lstStyle/>
            <a:p>
              <a:pPr algn="ctr"/>
              <a:r>
                <a:rPr lang="en-US" sz="500" dirty="0"/>
                <a:t>BZ11: Silver</a:t>
              </a:r>
            </a:p>
          </p:txBody>
        </p:sp>
      </p:grpSp>
      <p:grpSp>
        <p:nvGrpSpPr>
          <p:cNvPr id="75" name="Group 74">
            <a:extLst>
              <a:ext uri="{FF2B5EF4-FFF2-40B4-BE49-F238E27FC236}">
                <a16:creationId xmlns:a16="http://schemas.microsoft.com/office/drawing/2014/main" id="{B29F7ED2-2656-40AF-865E-1E29E67AE9AC}"/>
              </a:ext>
            </a:extLst>
          </p:cNvPr>
          <p:cNvGrpSpPr/>
          <p:nvPr/>
        </p:nvGrpSpPr>
        <p:grpSpPr>
          <a:xfrm>
            <a:off x="4028461" y="988486"/>
            <a:ext cx="592592" cy="509979"/>
            <a:chOff x="8299808" y="1610709"/>
            <a:chExt cx="592592" cy="509979"/>
          </a:xfrm>
        </p:grpSpPr>
        <p:pic>
          <p:nvPicPr>
            <p:cNvPr id="76" name="Picture 18" descr="Grey">
              <a:extLst>
                <a:ext uri="{FF2B5EF4-FFF2-40B4-BE49-F238E27FC236}">
                  <a16:creationId xmlns:a16="http://schemas.microsoft.com/office/drawing/2014/main" id="{926F22B9-56EC-4419-9AA9-5A018474DB6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390" r="390"/>
            <a:stretch>
              <a:fillRect/>
            </a:stretch>
          </p:blipFill>
          <p:spPr bwMode="auto">
            <a:xfrm>
              <a:off x="8407543" y="1610709"/>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A4AE478E-E9A7-406D-8CA9-D92A9F934239}"/>
                </a:ext>
              </a:extLst>
            </p:cNvPr>
            <p:cNvSpPr txBox="1"/>
            <p:nvPr/>
          </p:nvSpPr>
          <p:spPr>
            <a:xfrm>
              <a:off x="8299808" y="1951411"/>
              <a:ext cx="592592" cy="169277"/>
            </a:xfrm>
            <a:prstGeom prst="rect">
              <a:avLst/>
            </a:prstGeom>
            <a:noFill/>
          </p:spPr>
          <p:txBody>
            <a:bodyPr wrap="square" rtlCol="0">
              <a:spAutoFit/>
            </a:bodyPr>
            <a:lstStyle/>
            <a:p>
              <a:pPr algn="ctr"/>
              <a:r>
                <a:rPr lang="en-US" sz="500" dirty="0">
                  <a:solidFill>
                    <a:schemeClr val="tx1"/>
                  </a:solidFill>
                </a:rPr>
                <a:t>BZ36: Grey</a:t>
              </a:r>
            </a:p>
          </p:txBody>
        </p:sp>
      </p:grpSp>
      <p:grpSp>
        <p:nvGrpSpPr>
          <p:cNvPr id="78" name="Group 77">
            <a:extLst>
              <a:ext uri="{FF2B5EF4-FFF2-40B4-BE49-F238E27FC236}">
                <a16:creationId xmlns:a16="http://schemas.microsoft.com/office/drawing/2014/main" id="{4132FCD8-4E19-4688-9C13-0348D485958C}"/>
              </a:ext>
            </a:extLst>
          </p:cNvPr>
          <p:cNvGrpSpPr/>
          <p:nvPr/>
        </p:nvGrpSpPr>
        <p:grpSpPr>
          <a:xfrm>
            <a:off x="4480463" y="988486"/>
            <a:ext cx="650860" cy="517730"/>
            <a:chOff x="5055405" y="789974"/>
            <a:chExt cx="650860" cy="517730"/>
          </a:xfrm>
        </p:grpSpPr>
        <p:pic>
          <p:nvPicPr>
            <p:cNvPr id="79" name="Picture 78">
              <a:extLst>
                <a:ext uri="{FF2B5EF4-FFF2-40B4-BE49-F238E27FC236}">
                  <a16:creationId xmlns:a16="http://schemas.microsoft.com/office/drawing/2014/main" id="{C2D0679B-04BE-447E-AACA-A09AFA5A2F94}"/>
                </a:ext>
              </a:extLst>
            </p:cNvPr>
            <p:cNvPicPr>
              <a:picLocks noChangeAspect="1"/>
            </p:cNvPicPr>
            <p:nvPr/>
          </p:nvPicPr>
          <p:blipFill>
            <a:blip r:embed="rId9"/>
            <a:stretch>
              <a:fillRect/>
            </a:stretch>
          </p:blipFill>
          <p:spPr>
            <a:xfrm>
              <a:off x="5190851" y="789974"/>
              <a:ext cx="367200" cy="368756"/>
            </a:xfrm>
            <a:prstGeom prst="rect">
              <a:avLst/>
            </a:prstGeom>
          </p:spPr>
        </p:pic>
        <p:sp>
          <p:nvSpPr>
            <p:cNvPr id="80" name="TextBox 79">
              <a:extLst>
                <a:ext uri="{FF2B5EF4-FFF2-40B4-BE49-F238E27FC236}">
                  <a16:creationId xmlns:a16="http://schemas.microsoft.com/office/drawing/2014/main" id="{3DEE9BEE-17C2-462D-9D50-E312A3685DE2}"/>
                </a:ext>
              </a:extLst>
            </p:cNvPr>
            <p:cNvSpPr txBox="1"/>
            <p:nvPr/>
          </p:nvSpPr>
          <p:spPr>
            <a:xfrm>
              <a:off x="5055405" y="1138427"/>
              <a:ext cx="650860" cy="169277"/>
            </a:xfrm>
            <a:prstGeom prst="rect">
              <a:avLst/>
            </a:prstGeom>
            <a:noFill/>
          </p:spPr>
          <p:txBody>
            <a:bodyPr wrap="square" rtlCol="0">
              <a:spAutoFit/>
            </a:bodyPr>
            <a:lstStyle/>
            <a:p>
              <a:pPr algn="ctr"/>
              <a:r>
                <a:rPr lang="en-US" sz="500" dirty="0"/>
                <a:t>BZ03: Dark Grey</a:t>
              </a:r>
            </a:p>
          </p:txBody>
        </p:sp>
      </p:grpSp>
    </p:spTree>
    <p:extLst>
      <p:ext uri="{BB962C8B-B14F-4D97-AF65-F5344CB8AC3E}">
        <p14:creationId xmlns:p14="http://schemas.microsoft.com/office/powerpoint/2010/main" val="3362293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173">
            <a:extLst>
              <a:ext uri="{FF2B5EF4-FFF2-40B4-BE49-F238E27FC236}">
                <a16:creationId xmlns:a16="http://schemas.microsoft.com/office/drawing/2014/main" id="{0EABD923-C1DA-487F-85D3-57878D59C2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0837" y="4349267"/>
            <a:ext cx="2560475" cy="1920240"/>
          </a:xfrm>
          <a:prstGeom prst="rect">
            <a:avLst/>
          </a:prstGeom>
        </p:spPr>
      </p:pic>
      <p:sp>
        <p:nvSpPr>
          <p:cNvPr id="67" name="Content Placeholder 106">
            <a:extLst>
              <a:ext uri="{FF2B5EF4-FFF2-40B4-BE49-F238E27FC236}">
                <a16:creationId xmlns:a16="http://schemas.microsoft.com/office/drawing/2014/main" id="{8EA39BA5-D9D5-4BA1-A7E9-5E8AF5ABC147}"/>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Warm Tones</a:t>
            </a:r>
          </a:p>
        </p:txBody>
      </p:sp>
      <p:sp>
        <p:nvSpPr>
          <p:cNvPr id="176" name="Content Placeholder 106">
            <a:extLst>
              <a:ext uri="{FF2B5EF4-FFF2-40B4-BE49-F238E27FC236}">
                <a16:creationId xmlns:a16="http://schemas.microsoft.com/office/drawing/2014/main" id="{EE513B3C-53BB-41A1-887B-541532EF07E1}"/>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err="1">
                <a:solidFill>
                  <a:schemeClr val="bg2">
                    <a:lumMod val="10000"/>
                  </a:schemeClr>
                </a:solidFill>
              </a:rPr>
              <a:t>Sarto</a:t>
            </a:r>
            <a:r>
              <a:rPr lang="en-US" dirty="0">
                <a:solidFill>
                  <a:schemeClr val="bg2">
                    <a:lumMod val="10000"/>
                  </a:schemeClr>
                </a:solidFill>
              </a:rPr>
              <a:t> Screen</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Fabric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1</a:t>
            </a:r>
          </a:p>
        </p:txBody>
      </p:sp>
      <p:sp>
        <p:nvSpPr>
          <p:cNvPr id="234" name="Content Placeholder 106">
            <a:extLst>
              <a:ext uri="{FF2B5EF4-FFF2-40B4-BE49-F238E27FC236}">
                <a16:creationId xmlns:a16="http://schemas.microsoft.com/office/drawing/2014/main" id="{B931DB87-80DB-485F-801A-7F89D05FF412}"/>
              </a:ext>
            </a:extLst>
          </p:cNvPr>
          <p:cNvSpPr>
            <a:spLocks noGrp="1"/>
          </p:cNvSpPr>
          <p:nvPr/>
        </p:nvSpPr>
        <p:spPr>
          <a:xfrm>
            <a:off x="8000300" y="309384"/>
            <a:ext cx="3816379" cy="321192"/>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PET Color Accents</a:t>
            </a:r>
          </a:p>
        </p:txBody>
      </p:sp>
      <p:sp>
        <p:nvSpPr>
          <p:cNvPr id="132" name="Content Placeholder 106">
            <a:extLst>
              <a:ext uri="{FF2B5EF4-FFF2-40B4-BE49-F238E27FC236}">
                <a16:creationId xmlns:a16="http://schemas.microsoft.com/office/drawing/2014/main" id="{97E868E2-4DE4-4E1E-97EA-4C56C6965996}"/>
              </a:ext>
            </a:extLst>
          </p:cNvPr>
          <p:cNvSpPr>
            <a:spLocks noGrp="1"/>
          </p:cNvSpPr>
          <p:nvPr/>
        </p:nvSpPr>
        <p:spPr>
          <a:xfrm>
            <a:off x="8003741" y="585929"/>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No warm tone available</a:t>
            </a:r>
          </a:p>
        </p:txBody>
      </p:sp>
      <p:sp>
        <p:nvSpPr>
          <p:cNvPr id="258" name="Content Placeholder 106">
            <a:extLst>
              <a:ext uri="{FF2B5EF4-FFF2-40B4-BE49-F238E27FC236}">
                <a16:creationId xmlns:a16="http://schemas.microsoft.com/office/drawing/2014/main" id="{D4AF232A-1947-4D66-A732-B965CB4BB3DE}"/>
              </a:ext>
            </a:extLst>
          </p:cNvPr>
          <p:cNvSpPr>
            <a:spLocks noGrp="1"/>
          </p:cNvSpPr>
          <p:nvPr/>
        </p:nvSpPr>
        <p:spPr>
          <a:xfrm>
            <a:off x="8013903" y="979525"/>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Structure</a:t>
            </a:r>
          </a:p>
          <a:p>
            <a:endParaRPr lang="en-US" b="1" dirty="0">
              <a:solidFill>
                <a:schemeClr val="bg2">
                  <a:lumMod val="10000"/>
                </a:schemeClr>
              </a:solidFill>
            </a:endParaRPr>
          </a:p>
        </p:txBody>
      </p:sp>
      <p:sp>
        <p:nvSpPr>
          <p:cNvPr id="259" name="Content Placeholder 106">
            <a:extLst>
              <a:ext uri="{FF2B5EF4-FFF2-40B4-BE49-F238E27FC236}">
                <a16:creationId xmlns:a16="http://schemas.microsoft.com/office/drawing/2014/main" id="{20EF14D4-9246-4109-B09A-80A4BA0D71C4}"/>
              </a:ext>
            </a:extLst>
          </p:cNvPr>
          <p:cNvSpPr>
            <a:spLocks noGrp="1"/>
          </p:cNvSpPr>
          <p:nvPr/>
        </p:nvSpPr>
        <p:spPr>
          <a:xfrm>
            <a:off x="8010297" y="1254952"/>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cxnSp>
        <p:nvCxnSpPr>
          <p:cNvPr id="260" name="Straight Connector 259">
            <a:extLst>
              <a:ext uri="{FF2B5EF4-FFF2-40B4-BE49-F238E27FC236}">
                <a16:creationId xmlns:a16="http://schemas.microsoft.com/office/drawing/2014/main" id="{F783E874-B797-461D-9D8F-A87D3B7C95BB}"/>
              </a:ext>
            </a:extLst>
          </p:cNvPr>
          <p:cNvCxnSpPr>
            <a:cxnSpLocks/>
          </p:cNvCxnSpPr>
          <p:nvPr/>
        </p:nvCxnSpPr>
        <p:spPr>
          <a:xfrm>
            <a:off x="8031374" y="1248601"/>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47" name="Picture 146">
            <a:extLst>
              <a:ext uri="{FF2B5EF4-FFF2-40B4-BE49-F238E27FC236}">
                <a16:creationId xmlns:a16="http://schemas.microsoft.com/office/drawing/2014/main" id="{95C28041-D61E-43AB-8A03-1D768EDCC63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1964" t="43500" r="15740" b="18858"/>
          <a:stretch/>
        </p:blipFill>
        <p:spPr>
          <a:xfrm>
            <a:off x="375319" y="1494752"/>
            <a:ext cx="2341547" cy="795873"/>
          </a:xfrm>
          <a:prstGeom prst="rect">
            <a:avLst/>
          </a:prstGeom>
        </p:spPr>
      </p:pic>
      <p:cxnSp>
        <p:nvCxnSpPr>
          <p:cNvPr id="193" name="Straight Connector 192">
            <a:extLst>
              <a:ext uri="{FF2B5EF4-FFF2-40B4-BE49-F238E27FC236}">
                <a16:creationId xmlns:a16="http://schemas.microsoft.com/office/drawing/2014/main" id="{DDD8E7D5-B263-45EB-80FD-6FD04661F993}"/>
              </a:ext>
            </a:extLst>
          </p:cNvPr>
          <p:cNvCxnSpPr>
            <a:cxnSpLocks/>
          </p:cNvCxnSpPr>
          <p:nvPr/>
        </p:nvCxnSpPr>
        <p:spPr>
          <a:xfrm flipH="1">
            <a:off x="2087144" y="1711312"/>
            <a:ext cx="67834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4" name="Content Placeholder 106">
            <a:extLst>
              <a:ext uri="{FF2B5EF4-FFF2-40B4-BE49-F238E27FC236}">
                <a16:creationId xmlns:a16="http://schemas.microsoft.com/office/drawing/2014/main" id="{FC367A5D-731C-4D10-A3E7-0100026BCDE8}"/>
              </a:ext>
            </a:extLst>
          </p:cNvPr>
          <p:cNvSpPr>
            <a:spLocks noGrp="1"/>
          </p:cNvSpPr>
          <p:nvPr/>
        </p:nvSpPr>
        <p:spPr>
          <a:xfrm>
            <a:off x="2726303" y="1627259"/>
            <a:ext cx="1280160" cy="499342"/>
          </a:xfrm>
          <a:prstGeom prst="rect">
            <a:avLst/>
          </a:prstGeom>
        </p:spPr>
        <p:txBody>
          <a:bodyPr vert="horz" lIns="91440" tIns="45720" rIns="91440" bIns="45720" rtlCol="0" anchor="t">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Center Screen</a:t>
            </a:r>
          </a:p>
          <a:p>
            <a:pPr>
              <a:lnSpc>
                <a:spcPct val="100000"/>
              </a:lnSpc>
              <a:spcBef>
                <a:spcPts val="0"/>
              </a:spcBef>
            </a:pPr>
            <a:r>
              <a:rPr lang="en-US" sz="600" dirty="0">
                <a:solidFill>
                  <a:schemeClr val="bg2">
                    <a:lumMod val="10000"/>
                  </a:schemeClr>
                </a:solidFill>
              </a:rPr>
              <a:t>Fabric Color Accents</a:t>
            </a:r>
          </a:p>
          <a:p>
            <a:pPr>
              <a:lnSpc>
                <a:spcPct val="100000"/>
              </a:lnSpc>
              <a:spcBef>
                <a:spcPts val="0"/>
              </a:spcBef>
            </a:pPr>
            <a:r>
              <a:rPr lang="en-US" sz="600" dirty="0">
                <a:solidFill>
                  <a:schemeClr val="bg2">
                    <a:lumMod val="10000"/>
                  </a:schemeClr>
                </a:solidFill>
              </a:rPr>
              <a:t>PET W/ Stripe</a:t>
            </a:r>
          </a:p>
          <a:p>
            <a:pPr>
              <a:lnSpc>
                <a:spcPct val="100000"/>
              </a:lnSpc>
              <a:spcBef>
                <a:spcPts val="0"/>
              </a:spcBef>
            </a:pPr>
            <a:r>
              <a:rPr lang="en-US" sz="600" dirty="0">
                <a:solidFill>
                  <a:schemeClr val="bg2">
                    <a:lumMod val="10000"/>
                  </a:schemeClr>
                </a:solidFill>
              </a:rPr>
              <a:t>PET W/ No Stripe</a:t>
            </a:r>
          </a:p>
          <a:p>
            <a:pPr>
              <a:lnSpc>
                <a:spcPct val="100000"/>
              </a:lnSpc>
              <a:spcBef>
                <a:spcPts val="0"/>
              </a:spcBef>
            </a:pPr>
            <a:endParaRPr lang="en-US" sz="600" dirty="0">
              <a:solidFill>
                <a:schemeClr val="bg2">
                  <a:lumMod val="10000"/>
                </a:schemeClr>
              </a:solidFill>
            </a:endParaRPr>
          </a:p>
        </p:txBody>
      </p:sp>
      <p:grpSp>
        <p:nvGrpSpPr>
          <p:cNvPr id="195" name="Group 194">
            <a:extLst>
              <a:ext uri="{FF2B5EF4-FFF2-40B4-BE49-F238E27FC236}">
                <a16:creationId xmlns:a16="http://schemas.microsoft.com/office/drawing/2014/main" id="{894E052A-DCD1-49F0-9C32-9CB61140EFB5}"/>
              </a:ext>
            </a:extLst>
          </p:cNvPr>
          <p:cNvGrpSpPr/>
          <p:nvPr/>
        </p:nvGrpSpPr>
        <p:grpSpPr>
          <a:xfrm>
            <a:off x="7955934" y="1481561"/>
            <a:ext cx="650860" cy="488310"/>
            <a:chOff x="8810426" y="2523923"/>
            <a:chExt cx="650860" cy="488310"/>
          </a:xfrm>
        </p:grpSpPr>
        <p:pic>
          <p:nvPicPr>
            <p:cNvPr id="252" name="Picture 251" descr="A picture containing text, accessory, case&#10;&#10;Description automatically generated">
              <a:extLst>
                <a:ext uri="{FF2B5EF4-FFF2-40B4-BE49-F238E27FC236}">
                  <a16:creationId xmlns:a16="http://schemas.microsoft.com/office/drawing/2014/main" id="{DFCDE498-957A-4077-8BE2-B763083D7000}"/>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253" name="TextBox 252">
              <a:extLst>
                <a:ext uri="{FF2B5EF4-FFF2-40B4-BE49-F238E27FC236}">
                  <a16:creationId xmlns:a16="http://schemas.microsoft.com/office/drawing/2014/main" id="{3B9CF41F-7FFA-4BEE-B971-369B3CCD7D48}"/>
                </a:ext>
              </a:extLst>
            </p:cNvPr>
            <p:cNvSpPr txBox="1"/>
            <p:nvPr/>
          </p:nvSpPr>
          <p:spPr>
            <a:xfrm>
              <a:off x="8810426" y="2842956"/>
              <a:ext cx="650860" cy="169277"/>
            </a:xfrm>
            <a:prstGeom prst="rect">
              <a:avLst/>
            </a:prstGeom>
            <a:noFill/>
          </p:spPr>
          <p:txBody>
            <a:bodyPr wrap="square" rtlCol="0">
              <a:spAutoFit/>
            </a:bodyPr>
            <a:lstStyle/>
            <a:p>
              <a:pPr algn="ctr"/>
              <a:r>
                <a:rPr lang="en-US" sz="500" dirty="0"/>
                <a:t>7360: Merle</a:t>
              </a:r>
            </a:p>
          </p:txBody>
        </p:sp>
      </p:grpSp>
      <p:sp>
        <p:nvSpPr>
          <p:cNvPr id="263" name="Content Placeholder 106">
            <a:extLst>
              <a:ext uri="{FF2B5EF4-FFF2-40B4-BE49-F238E27FC236}">
                <a16:creationId xmlns:a16="http://schemas.microsoft.com/office/drawing/2014/main" id="{845088A4-92B3-4B11-9884-5360067F6260}"/>
              </a:ext>
            </a:extLst>
          </p:cNvPr>
          <p:cNvSpPr>
            <a:spLocks noGrp="1"/>
          </p:cNvSpPr>
          <p:nvPr/>
        </p:nvSpPr>
        <p:spPr>
          <a:xfrm>
            <a:off x="8004192" y="1946905"/>
            <a:ext cx="1536365"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grpSp>
        <p:nvGrpSpPr>
          <p:cNvPr id="267" name="Group 266">
            <a:extLst>
              <a:ext uri="{FF2B5EF4-FFF2-40B4-BE49-F238E27FC236}">
                <a16:creationId xmlns:a16="http://schemas.microsoft.com/office/drawing/2014/main" id="{20EC7BD6-40E6-4BD4-BB73-59486A46C61C}"/>
              </a:ext>
            </a:extLst>
          </p:cNvPr>
          <p:cNvGrpSpPr/>
          <p:nvPr/>
        </p:nvGrpSpPr>
        <p:grpSpPr>
          <a:xfrm>
            <a:off x="7966649" y="2187761"/>
            <a:ext cx="650860" cy="499947"/>
            <a:chOff x="8339531" y="3013217"/>
            <a:chExt cx="650860" cy="499947"/>
          </a:xfrm>
        </p:grpSpPr>
        <p:sp>
          <p:nvSpPr>
            <p:cNvPr id="274" name="TextBox 273">
              <a:extLst>
                <a:ext uri="{FF2B5EF4-FFF2-40B4-BE49-F238E27FC236}">
                  <a16:creationId xmlns:a16="http://schemas.microsoft.com/office/drawing/2014/main" id="{BDA3C388-B03A-48AB-BCEF-2C49EDC6FEAB}"/>
                </a:ext>
              </a:extLst>
            </p:cNvPr>
            <p:cNvSpPr txBox="1"/>
            <p:nvPr/>
          </p:nvSpPr>
          <p:spPr>
            <a:xfrm>
              <a:off x="8339531" y="3343887"/>
              <a:ext cx="650860" cy="169277"/>
            </a:xfrm>
            <a:prstGeom prst="rect">
              <a:avLst/>
            </a:prstGeom>
            <a:noFill/>
          </p:spPr>
          <p:txBody>
            <a:bodyPr wrap="square" rtlCol="0">
              <a:spAutoFit/>
            </a:bodyPr>
            <a:lstStyle/>
            <a:p>
              <a:pPr algn="ctr">
                <a:lnSpc>
                  <a:spcPct val="100000"/>
                </a:lnSpc>
                <a:spcBef>
                  <a:spcPts val="100"/>
                </a:spcBef>
              </a:pPr>
              <a:r>
                <a:rPr lang="en-US" sz="500" dirty="0"/>
                <a:t>SL: Silver</a:t>
              </a:r>
            </a:p>
          </p:txBody>
        </p:sp>
        <p:pic>
          <p:nvPicPr>
            <p:cNvPr id="275" name="Picture 29">
              <a:extLst>
                <a:ext uri="{FF2B5EF4-FFF2-40B4-BE49-F238E27FC236}">
                  <a16:creationId xmlns:a16="http://schemas.microsoft.com/office/drawing/2014/main" id="{4D33BB03-2A4C-4D73-8D48-C03EF8FC3AD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grpSp>
      <p:pic>
        <p:nvPicPr>
          <p:cNvPr id="116" name="Picture 115" descr="A picture containing red&#10;&#10;Description automatically generated">
            <a:extLst>
              <a:ext uri="{FF2B5EF4-FFF2-40B4-BE49-F238E27FC236}">
                <a16:creationId xmlns:a16="http://schemas.microsoft.com/office/drawing/2014/main" id="{C2DE90F9-EE18-4F24-B83E-8AFAD1D73710}"/>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261227" y="989092"/>
            <a:ext cx="369238" cy="365760"/>
          </a:xfrm>
          <a:prstGeom prst="rect">
            <a:avLst/>
          </a:prstGeom>
          <a:effectLst/>
        </p:spPr>
      </p:pic>
      <p:sp>
        <p:nvSpPr>
          <p:cNvPr id="117" name="TextBox 116">
            <a:extLst>
              <a:ext uri="{FF2B5EF4-FFF2-40B4-BE49-F238E27FC236}">
                <a16:creationId xmlns:a16="http://schemas.microsoft.com/office/drawing/2014/main" id="{37001F25-67FB-4B28-A39D-34BAF4C81EC4}"/>
              </a:ext>
            </a:extLst>
          </p:cNvPr>
          <p:cNvSpPr txBox="1"/>
          <p:nvPr/>
        </p:nvSpPr>
        <p:spPr>
          <a:xfrm>
            <a:off x="5144634" y="1326414"/>
            <a:ext cx="602423"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J502: Crimson</a:t>
            </a:r>
          </a:p>
        </p:txBody>
      </p:sp>
      <p:grpSp>
        <p:nvGrpSpPr>
          <p:cNvPr id="118" name="Group 117">
            <a:extLst>
              <a:ext uri="{FF2B5EF4-FFF2-40B4-BE49-F238E27FC236}">
                <a16:creationId xmlns:a16="http://schemas.microsoft.com/office/drawing/2014/main" id="{E14100C8-3ADF-4C3A-A0AE-0485C7AC95E3}"/>
              </a:ext>
            </a:extLst>
          </p:cNvPr>
          <p:cNvGrpSpPr/>
          <p:nvPr/>
        </p:nvGrpSpPr>
        <p:grpSpPr>
          <a:xfrm>
            <a:off x="4608137" y="989092"/>
            <a:ext cx="602423" cy="506599"/>
            <a:chOff x="6809763" y="209786"/>
            <a:chExt cx="602423" cy="506599"/>
          </a:xfrm>
        </p:grpSpPr>
        <p:pic>
          <p:nvPicPr>
            <p:cNvPr id="119" name="Picture 118" descr="A picture containing red&#10;&#10;Description automatically generated">
              <a:extLst>
                <a:ext uri="{FF2B5EF4-FFF2-40B4-BE49-F238E27FC236}">
                  <a16:creationId xmlns:a16="http://schemas.microsoft.com/office/drawing/2014/main" id="{7B2B357E-A0B1-4140-B8FC-B33AD19FE056}"/>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926962" y="209786"/>
              <a:ext cx="365760" cy="365760"/>
            </a:xfrm>
            <a:prstGeom prst="rect">
              <a:avLst/>
            </a:prstGeom>
            <a:effectLst/>
          </p:spPr>
        </p:pic>
        <p:sp>
          <p:nvSpPr>
            <p:cNvPr id="120" name="TextBox 119">
              <a:extLst>
                <a:ext uri="{FF2B5EF4-FFF2-40B4-BE49-F238E27FC236}">
                  <a16:creationId xmlns:a16="http://schemas.microsoft.com/office/drawing/2014/main" id="{E97AD182-4121-42F4-9CC9-AEA18BC2F806}"/>
                </a:ext>
              </a:extLst>
            </p:cNvPr>
            <p:cNvSpPr txBox="1"/>
            <p:nvPr/>
          </p:nvSpPr>
          <p:spPr>
            <a:xfrm>
              <a:off x="6809763" y="547108"/>
              <a:ext cx="602423"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J538:Scarlet</a:t>
              </a:r>
            </a:p>
          </p:txBody>
        </p:sp>
      </p:grpSp>
      <p:grpSp>
        <p:nvGrpSpPr>
          <p:cNvPr id="122" name="Group 121">
            <a:extLst>
              <a:ext uri="{FF2B5EF4-FFF2-40B4-BE49-F238E27FC236}">
                <a16:creationId xmlns:a16="http://schemas.microsoft.com/office/drawing/2014/main" id="{47EAD7CE-B664-45A5-813A-FC502982C5AD}"/>
              </a:ext>
            </a:extLst>
          </p:cNvPr>
          <p:cNvGrpSpPr/>
          <p:nvPr/>
        </p:nvGrpSpPr>
        <p:grpSpPr>
          <a:xfrm>
            <a:off x="4023473" y="989092"/>
            <a:ext cx="668348" cy="506599"/>
            <a:chOff x="6225099" y="209786"/>
            <a:chExt cx="668348" cy="506599"/>
          </a:xfrm>
        </p:grpSpPr>
        <p:pic>
          <p:nvPicPr>
            <p:cNvPr id="123" name="Picture 122" descr="A picture containing orange&#10;&#10;Description automatically generated">
              <a:extLst>
                <a:ext uri="{FF2B5EF4-FFF2-40B4-BE49-F238E27FC236}">
                  <a16:creationId xmlns:a16="http://schemas.microsoft.com/office/drawing/2014/main" id="{0A943801-3392-4D2A-955C-00541DECA2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2446" y="209786"/>
              <a:ext cx="364385" cy="365617"/>
            </a:xfrm>
            <a:prstGeom prst="rect">
              <a:avLst/>
            </a:prstGeom>
            <a:effectLst/>
          </p:spPr>
        </p:pic>
        <p:sp>
          <p:nvSpPr>
            <p:cNvPr id="124" name="TextBox 123">
              <a:extLst>
                <a:ext uri="{FF2B5EF4-FFF2-40B4-BE49-F238E27FC236}">
                  <a16:creationId xmlns:a16="http://schemas.microsoft.com/office/drawing/2014/main" id="{12BBC2AE-3FDE-4FA2-9D8C-E76B7E024404}"/>
                </a:ext>
              </a:extLst>
            </p:cNvPr>
            <p:cNvSpPr txBox="1"/>
            <p:nvPr/>
          </p:nvSpPr>
          <p:spPr>
            <a:xfrm>
              <a:off x="6225099" y="547108"/>
              <a:ext cx="668348" cy="169277"/>
            </a:xfrm>
            <a:prstGeom prst="rect">
              <a:avLst/>
            </a:prstGeom>
            <a:noFill/>
          </p:spPr>
          <p:txBody>
            <a:bodyPr wrap="square" rtlCol="0">
              <a:spAutoFit/>
            </a:bodyPr>
            <a:lstStyle/>
            <a:p>
              <a:pPr algn="ctr">
                <a:lnSpc>
                  <a:spcPct val="100000"/>
                </a:lnSpc>
              </a:pPr>
              <a:r>
                <a:rPr lang="en-US" sz="500" dirty="0">
                  <a:latin typeface="Arial" panose="020B0604020202020204" pitchFamily="34" charset="0"/>
                  <a:cs typeface="Arial" panose="020B0604020202020204" pitchFamily="34" charset="0"/>
                </a:rPr>
                <a:t>J537: Tangerine</a:t>
              </a:r>
            </a:p>
          </p:txBody>
        </p:sp>
      </p:grpSp>
      <p:grpSp>
        <p:nvGrpSpPr>
          <p:cNvPr id="125" name="Group 124">
            <a:extLst>
              <a:ext uri="{FF2B5EF4-FFF2-40B4-BE49-F238E27FC236}">
                <a16:creationId xmlns:a16="http://schemas.microsoft.com/office/drawing/2014/main" id="{11AD84E5-BCC1-465B-888E-E817A713E7B1}"/>
              </a:ext>
            </a:extLst>
          </p:cNvPr>
          <p:cNvGrpSpPr/>
          <p:nvPr/>
        </p:nvGrpSpPr>
        <p:grpSpPr>
          <a:xfrm>
            <a:off x="3528736" y="989092"/>
            <a:ext cx="602423" cy="506599"/>
            <a:chOff x="5730362" y="209786"/>
            <a:chExt cx="602423" cy="506599"/>
          </a:xfrm>
        </p:grpSpPr>
        <p:pic>
          <p:nvPicPr>
            <p:cNvPr id="126" name="Picture 125">
              <a:extLst>
                <a:ext uri="{FF2B5EF4-FFF2-40B4-BE49-F238E27FC236}">
                  <a16:creationId xmlns:a16="http://schemas.microsoft.com/office/drawing/2014/main" id="{5F3E2F71-5520-4CCD-A926-71DBD7B034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56555" y="209786"/>
              <a:ext cx="365760" cy="367554"/>
            </a:xfrm>
            <a:prstGeom prst="rect">
              <a:avLst/>
            </a:prstGeom>
            <a:effectLst/>
          </p:spPr>
        </p:pic>
        <p:sp>
          <p:nvSpPr>
            <p:cNvPr id="127" name="TextBox 126">
              <a:extLst>
                <a:ext uri="{FF2B5EF4-FFF2-40B4-BE49-F238E27FC236}">
                  <a16:creationId xmlns:a16="http://schemas.microsoft.com/office/drawing/2014/main" id="{1DA63B6E-7C2C-4035-A415-471FE8D62FCD}"/>
                </a:ext>
              </a:extLst>
            </p:cNvPr>
            <p:cNvSpPr txBox="1"/>
            <p:nvPr/>
          </p:nvSpPr>
          <p:spPr>
            <a:xfrm>
              <a:off x="5730362" y="547108"/>
              <a:ext cx="602423" cy="169277"/>
            </a:xfrm>
            <a:prstGeom prst="rect">
              <a:avLst/>
            </a:prstGeom>
            <a:noFill/>
          </p:spPr>
          <p:txBody>
            <a:bodyPr wrap="square" rtlCol="0">
              <a:spAutoFit/>
            </a:bodyPr>
            <a:lstStyle/>
            <a:p>
              <a:pPr algn="ctr"/>
              <a:r>
                <a:rPr lang="en-US" sz="500" dirty="0"/>
                <a:t>J518: Maize</a:t>
              </a:r>
            </a:p>
          </p:txBody>
        </p:sp>
      </p:grpSp>
      <p:sp>
        <p:nvSpPr>
          <p:cNvPr id="128" name="Content Placeholder 106">
            <a:extLst>
              <a:ext uri="{FF2B5EF4-FFF2-40B4-BE49-F238E27FC236}">
                <a16:creationId xmlns:a16="http://schemas.microsoft.com/office/drawing/2014/main" id="{96B35288-FBDF-4869-8BE4-30A168AA00DD}"/>
              </a:ext>
            </a:extLst>
          </p:cNvPr>
          <p:cNvSpPr>
            <a:spLocks noGrp="1"/>
          </p:cNvSpPr>
          <p:nvPr/>
        </p:nvSpPr>
        <p:spPr>
          <a:xfrm>
            <a:off x="3559620" y="751401"/>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Omni-R</a:t>
            </a:r>
          </a:p>
        </p:txBody>
      </p:sp>
      <p:sp>
        <p:nvSpPr>
          <p:cNvPr id="129" name="Content Placeholder 106">
            <a:extLst>
              <a:ext uri="{FF2B5EF4-FFF2-40B4-BE49-F238E27FC236}">
                <a16:creationId xmlns:a16="http://schemas.microsoft.com/office/drawing/2014/main" id="{3131505E-E9EA-427F-8EAB-C1443C971E72}"/>
              </a:ext>
            </a:extLst>
          </p:cNvPr>
          <p:cNvSpPr>
            <a:spLocks noGrp="1"/>
          </p:cNvSpPr>
          <p:nvPr/>
        </p:nvSpPr>
        <p:spPr>
          <a:xfrm>
            <a:off x="3559620" y="2414060"/>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Cogent Connect</a:t>
            </a:r>
          </a:p>
        </p:txBody>
      </p:sp>
      <p:sp>
        <p:nvSpPr>
          <p:cNvPr id="130" name="Content Placeholder 106">
            <a:extLst>
              <a:ext uri="{FF2B5EF4-FFF2-40B4-BE49-F238E27FC236}">
                <a16:creationId xmlns:a16="http://schemas.microsoft.com/office/drawing/2014/main" id="{9136858C-7B06-4C42-802D-0B39E6B8C110}"/>
              </a:ext>
            </a:extLst>
          </p:cNvPr>
          <p:cNvSpPr>
            <a:spLocks noGrp="1"/>
          </p:cNvSpPr>
          <p:nvPr/>
        </p:nvSpPr>
        <p:spPr>
          <a:xfrm>
            <a:off x="3559620" y="3095272"/>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Medley</a:t>
            </a:r>
          </a:p>
        </p:txBody>
      </p:sp>
      <p:sp>
        <p:nvSpPr>
          <p:cNvPr id="131" name="Content Placeholder 106">
            <a:extLst>
              <a:ext uri="{FF2B5EF4-FFF2-40B4-BE49-F238E27FC236}">
                <a16:creationId xmlns:a16="http://schemas.microsoft.com/office/drawing/2014/main" id="{F3CA86D9-99F1-4963-8587-A046C596B07F}"/>
              </a:ext>
            </a:extLst>
          </p:cNvPr>
          <p:cNvSpPr>
            <a:spLocks noGrp="1"/>
          </p:cNvSpPr>
          <p:nvPr/>
        </p:nvSpPr>
        <p:spPr>
          <a:xfrm>
            <a:off x="3559620" y="3850851"/>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Era</a:t>
            </a:r>
          </a:p>
        </p:txBody>
      </p:sp>
      <p:grpSp>
        <p:nvGrpSpPr>
          <p:cNvPr id="235" name="Group 234">
            <a:extLst>
              <a:ext uri="{FF2B5EF4-FFF2-40B4-BE49-F238E27FC236}">
                <a16:creationId xmlns:a16="http://schemas.microsoft.com/office/drawing/2014/main" id="{9CF0714A-2AE8-47F1-8128-C94ED64B80BD}"/>
              </a:ext>
            </a:extLst>
          </p:cNvPr>
          <p:cNvGrpSpPr/>
          <p:nvPr/>
        </p:nvGrpSpPr>
        <p:grpSpPr>
          <a:xfrm>
            <a:off x="3537777" y="1670606"/>
            <a:ext cx="602423" cy="511450"/>
            <a:chOff x="4101279" y="742063"/>
            <a:chExt cx="602423" cy="511450"/>
          </a:xfrm>
        </p:grpSpPr>
        <p:pic>
          <p:nvPicPr>
            <p:cNvPr id="236" name="Picture 235">
              <a:extLst>
                <a:ext uri="{FF2B5EF4-FFF2-40B4-BE49-F238E27FC236}">
                  <a16:creationId xmlns:a16="http://schemas.microsoft.com/office/drawing/2014/main" id="{16688586-0643-4342-8E35-B097CEC20222}"/>
                </a:ext>
              </a:extLst>
            </p:cNvPr>
            <p:cNvPicPr>
              <a:picLocks noChangeAspect="1"/>
            </p:cNvPicPr>
            <p:nvPr/>
          </p:nvPicPr>
          <p:blipFill rotWithShape="1">
            <a:blip r:embed="rId10">
              <a:extLst>
                <a:ext uri="{28A0092B-C50C-407E-A947-70E740481C1C}">
                  <a14:useLocalDpi xmlns:a14="http://schemas.microsoft.com/office/drawing/2010/main"/>
                </a:ext>
              </a:extLst>
            </a:blip>
            <a:srcRect l="5502" r="5502"/>
            <a:stretch/>
          </p:blipFill>
          <p:spPr>
            <a:xfrm>
              <a:off x="4220430" y="742063"/>
              <a:ext cx="365760" cy="365760"/>
            </a:xfrm>
            <a:prstGeom prst="rect">
              <a:avLst/>
            </a:prstGeom>
          </p:spPr>
        </p:pic>
        <p:sp>
          <p:nvSpPr>
            <p:cNvPr id="237" name="TextBox 236">
              <a:extLst>
                <a:ext uri="{FF2B5EF4-FFF2-40B4-BE49-F238E27FC236}">
                  <a16:creationId xmlns:a16="http://schemas.microsoft.com/office/drawing/2014/main" id="{49247043-9A40-4D3F-ACDC-13453B1EC31D}"/>
                </a:ext>
              </a:extLst>
            </p:cNvPr>
            <p:cNvSpPr txBox="1"/>
            <p:nvPr/>
          </p:nvSpPr>
          <p:spPr>
            <a:xfrm>
              <a:off x="4101279" y="1084236"/>
              <a:ext cx="602423" cy="169277"/>
            </a:xfrm>
            <a:prstGeom prst="rect">
              <a:avLst/>
            </a:prstGeom>
            <a:noFill/>
          </p:spPr>
          <p:txBody>
            <a:bodyPr wrap="square" rtlCol="0">
              <a:spAutoFit/>
            </a:bodyPr>
            <a:lstStyle/>
            <a:p>
              <a:pPr algn="ctr"/>
              <a:r>
                <a:rPr lang="en-US" sz="500">
                  <a:solidFill>
                    <a:schemeClr val="tx1"/>
                  </a:solidFill>
                </a:rPr>
                <a:t>K605: Honey</a:t>
              </a:r>
            </a:p>
          </p:txBody>
        </p:sp>
      </p:grpSp>
      <p:grpSp>
        <p:nvGrpSpPr>
          <p:cNvPr id="238" name="Group 237">
            <a:extLst>
              <a:ext uri="{FF2B5EF4-FFF2-40B4-BE49-F238E27FC236}">
                <a16:creationId xmlns:a16="http://schemas.microsoft.com/office/drawing/2014/main" id="{E39EFB74-7A69-4661-8F6E-312266D6992B}"/>
              </a:ext>
            </a:extLst>
          </p:cNvPr>
          <p:cNvGrpSpPr/>
          <p:nvPr/>
        </p:nvGrpSpPr>
        <p:grpSpPr>
          <a:xfrm>
            <a:off x="4064917" y="1670606"/>
            <a:ext cx="602423" cy="511450"/>
            <a:chOff x="4637526" y="742063"/>
            <a:chExt cx="602423" cy="511450"/>
          </a:xfrm>
        </p:grpSpPr>
        <p:pic>
          <p:nvPicPr>
            <p:cNvPr id="239" name="Picture 238">
              <a:extLst>
                <a:ext uri="{FF2B5EF4-FFF2-40B4-BE49-F238E27FC236}">
                  <a16:creationId xmlns:a16="http://schemas.microsoft.com/office/drawing/2014/main" id="{6F0ABFE3-E84D-4F1C-989E-20E8ABD46995}"/>
                </a:ext>
              </a:extLst>
            </p:cNvPr>
            <p:cNvPicPr>
              <a:picLocks noChangeAspect="1"/>
            </p:cNvPicPr>
            <p:nvPr/>
          </p:nvPicPr>
          <p:blipFill rotWithShape="1">
            <a:blip r:embed="rId11">
              <a:extLst>
                <a:ext uri="{28A0092B-C50C-407E-A947-70E740481C1C}">
                  <a14:useLocalDpi xmlns:a14="http://schemas.microsoft.com/office/drawing/2010/main"/>
                </a:ext>
              </a:extLst>
            </a:blip>
            <a:srcRect l="12042" r="12042"/>
            <a:stretch/>
          </p:blipFill>
          <p:spPr>
            <a:xfrm>
              <a:off x="4757888" y="742063"/>
              <a:ext cx="365760" cy="365760"/>
            </a:xfrm>
            <a:prstGeom prst="rect">
              <a:avLst/>
            </a:prstGeom>
          </p:spPr>
        </p:pic>
        <p:sp>
          <p:nvSpPr>
            <p:cNvPr id="240" name="TextBox 239">
              <a:extLst>
                <a:ext uri="{FF2B5EF4-FFF2-40B4-BE49-F238E27FC236}">
                  <a16:creationId xmlns:a16="http://schemas.microsoft.com/office/drawing/2014/main" id="{EFEB5CD7-74A8-4F74-A873-277F06E4C869}"/>
                </a:ext>
              </a:extLst>
            </p:cNvPr>
            <p:cNvSpPr txBox="1"/>
            <p:nvPr/>
          </p:nvSpPr>
          <p:spPr>
            <a:xfrm>
              <a:off x="4637526" y="1084236"/>
              <a:ext cx="602423" cy="169277"/>
            </a:xfrm>
            <a:prstGeom prst="rect">
              <a:avLst/>
            </a:prstGeom>
            <a:noFill/>
          </p:spPr>
          <p:txBody>
            <a:bodyPr wrap="square" rtlCol="0">
              <a:spAutoFit/>
            </a:bodyPr>
            <a:lstStyle/>
            <a:p>
              <a:pPr algn="ctr"/>
              <a:r>
                <a:rPr lang="en-US" sz="500">
                  <a:solidFill>
                    <a:schemeClr val="tx1"/>
                  </a:solidFill>
                </a:rPr>
                <a:t>K606: Coral</a:t>
              </a:r>
            </a:p>
          </p:txBody>
        </p:sp>
      </p:grpSp>
      <p:grpSp>
        <p:nvGrpSpPr>
          <p:cNvPr id="241" name="Group 240">
            <a:extLst>
              <a:ext uri="{FF2B5EF4-FFF2-40B4-BE49-F238E27FC236}">
                <a16:creationId xmlns:a16="http://schemas.microsoft.com/office/drawing/2014/main" id="{E0DC0659-41AD-4248-B116-FCBD4A36B83A}"/>
              </a:ext>
            </a:extLst>
          </p:cNvPr>
          <p:cNvGrpSpPr/>
          <p:nvPr/>
        </p:nvGrpSpPr>
        <p:grpSpPr>
          <a:xfrm>
            <a:off x="4604249" y="1670606"/>
            <a:ext cx="602423" cy="511450"/>
            <a:chOff x="5177866" y="742063"/>
            <a:chExt cx="602423" cy="511450"/>
          </a:xfrm>
        </p:grpSpPr>
        <p:pic>
          <p:nvPicPr>
            <p:cNvPr id="242" name="Picture 241">
              <a:extLst>
                <a:ext uri="{FF2B5EF4-FFF2-40B4-BE49-F238E27FC236}">
                  <a16:creationId xmlns:a16="http://schemas.microsoft.com/office/drawing/2014/main" id="{1B9B8894-D68D-4743-AAE0-E69C93E0C6CE}"/>
                </a:ext>
              </a:extLst>
            </p:cNvPr>
            <p:cNvPicPr>
              <a:picLocks noChangeAspect="1"/>
            </p:cNvPicPr>
            <p:nvPr/>
          </p:nvPicPr>
          <p:blipFill rotWithShape="1">
            <a:blip r:embed="rId12">
              <a:extLst>
                <a:ext uri="{28A0092B-C50C-407E-A947-70E740481C1C}">
                  <a14:useLocalDpi xmlns:a14="http://schemas.microsoft.com/office/drawing/2010/main"/>
                </a:ext>
              </a:extLst>
            </a:blip>
            <a:srcRect l="9063" r="9063"/>
            <a:stretch/>
          </p:blipFill>
          <p:spPr>
            <a:xfrm>
              <a:off x="5295346" y="742063"/>
              <a:ext cx="364967" cy="365760"/>
            </a:xfrm>
            <a:prstGeom prst="rect">
              <a:avLst/>
            </a:prstGeom>
          </p:spPr>
        </p:pic>
        <p:sp>
          <p:nvSpPr>
            <p:cNvPr id="243" name="TextBox 242">
              <a:extLst>
                <a:ext uri="{FF2B5EF4-FFF2-40B4-BE49-F238E27FC236}">
                  <a16:creationId xmlns:a16="http://schemas.microsoft.com/office/drawing/2014/main" id="{EB41EC62-924B-4F0A-9BDF-9B6E7ECCDEC3}"/>
                </a:ext>
              </a:extLst>
            </p:cNvPr>
            <p:cNvSpPr txBox="1"/>
            <p:nvPr/>
          </p:nvSpPr>
          <p:spPr>
            <a:xfrm>
              <a:off x="5177866" y="1084236"/>
              <a:ext cx="602423" cy="169277"/>
            </a:xfrm>
            <a:prstGeom prst="rect">
              <a:avLst/>
            </a:prstGeom>
            <a:noFill/>
          </p:spPr>
          <p:txBody>
            <a:bodyPr wrap="square" rtlCol="0">
              <a:spAutoFit/>
            </a:bodyPr>
            <a:lstStyle/>
            <a:p>
              <a:pPr algn="ctr"/>
              <a:r>
                <a:rPr lang="en-US" sz="500">
                  <a:solidFill>
                    <a:schemeClr val="tx1"/>
                  </a:solidFill>
                </a:rPr>
                <a:t>K607: Saffron</a:t>
              </a:r>
            </a:p>
          </p:txBody>
        </p:sp>
      </p:grpSp>
      <p:grpSp>
        <p:nvGrpSpPr>
          <p:cNvPr id="244" name="Group 243">
            <a:extLst>
              <a:ext uri="{FF2B5EF4-FFF2-40B4-BE49-F238E27FC236}">
                <a16:creationId xmlns:a16="http://schemas.microsoft.com/office/drawing/2014/main" id="{65FD32A1-E20A-41E9-8CFD-766D098F1D7C}"/>
              </a:ext>
            </a:extLst>
          </p:cNvPr>
          <p:cNvGrpSpPr/>
          <p:nvPr/>
        </p:nvGrpSpPr>
        <p:grpSpPr>
          <a:xfrm>
            <a:off x="5137486" y="1670606"/>
            <a:ext cx="602423" cy="511450"/>
            <a:chOff x="5713180" y="742063"/>
            <a:chExt cx="602423" cy="511450"/>
          </a:xfrm>
        </p:grpSpPr>
        <p:pic>
          <p:nvPicPr>
            <p:cNvPr id="245" name="Picture 244">
              <a:extLst>
                <a:ext uri="{FF2B5EF4-FFF2-40B4-BE49-F238E27FC236}">
                  <a16:creationId xmlns:a16="http://schemas.microsoft.com/office/drawing/2014/main" id="{1B85D53E-0232-43F2-A51A-6EB44C482D5D}"/>
                </a:ext>
              </a:extLst>
            </p:cNvPr>
            <p:cNvPicPr>
              <a:picLocks noChangeAspect="1"/>
            </p:cNvPicPr>
            <p:nvPr/>
          </p:nvPicPr>
          <p:blipFill rotWithShape="1">
            <a:blip r:embed="rId13">
              <a:extLst>
                <a:ext uri="{28A0092B-C50C-407E-A947-70E740481C1C}">
                  <a14:useLocalDpi xmlns:a14="http://schemas.microsoft.com/office/drawing/2010/main"/>
                </a:ext>
              </a:extLst>
            </a:blip>
            <a:srcRect l="2980" r="2980"/>
            <a:stretch/>
          </p:blipFill>
          <p:spPr>
            <a:xfrm>
              <a:off x="5832012" y="742063"/>
              <a:ext cx="365760" cy="365760"/>
            </a:xfrm>
            <a:prstGeom prst="rect">
              <a:avLst/>
            </a:prstGeom>
          </p:spPr>
        </p:pic>
        <p:sp>
          <p:nvSpPr>
            <p:cNvPr id="246" name="TextBox 245">
              <a:extLst>
                <a:ext uri="{FF2B5EF4-FFF2-40B4-BE49-F238E27FC236}">
                  <a16:creationId xmlns:a16="http://schemas.microsoft.com/office/drawing/2014/main" id="{272FE810-1770-452F-AA7E-F961F3544E60}"/>
                </a:ext>
              </a:extLst>
            </p:cNvPr>
            <p:cNvSpPr txBox="1"/>
            <p:nvPr/>
          </p:nvSpPr>
          <p:spPr>
            <a:xfrm>
              <a:off x="5713180" y="1084236"/>
              <a:ext cx="602423" cy="169277"/>
            </a:xfrm>
            <a:prstGeom prst="rect">
              <a:avLst/>
            </a:prstGeom>
            <a:noFill/>
          </p:spPr>
          <p:txBody>
            <a:bodyPr wrap="square" rtlCol="0">
              <a:spAutoFit/>
            </a:bodyPr>
            <a:lstStyle/>
            <a:p>
              <a:pPr algn="ctr"/>
              <a:r>
                <a:rPr lang="en-US" sz="500" dirty="0">
                  <a:solidFill>
                    <a:schemeClr val="tx1"/>
                  </a:solidFill>
                </a:rPr>
                <a:t>K608: Merlot</a:t>
              </a:r>
            </a:p>
          </p:txBody>
        </p:sp>
      </p:grpSp>
      <p:grpSp>
        <p:nvGrpSpPr>
          <p:cNvPr id="247" name="Group 246">
            <a:extLst>
              <a:ext uri="{FF2B5EF4-FFF2-40B4-BE49-F238E27FC236}">
                <a16:creationId xmlns:a16="http://schemas.microsoft.com/office/drawing/2014/main" id="{5A5F42EE-DDC6-4099-BD60-ACDC2C9A4F4F}"/>
              </a:ext>
            </a:extLst>
          </p:cNvPr>
          <p:cNvGrpSpPr/>
          <p:nvPr/>
        </p:nvGrpSpPr>
        <p:grpSpPr>
          <a:xfrm>
            <a:off x="3527838" y="2644600"/>
            <a:ext cx="602423" cy="508755"/>
            <a:chOff x="4097780" y="2594950"/>
            <a:chExt cx="602423" cy="508755"/>
          </a:xfrm>
        </p:grpSpPr>
        <p:pic>
          <p:nvPicPr>
            <p:cNvPr id="248" name="Picture 247">
              <a:extLst>
                <a:ext uri="{FF2B5EF4-FFF2-40B4-BE49-F238E27FC236}">
                  <a16:creationId xmlns:a16="http://schemas.microsoft.com/office/drawing/2014/main" id="{74B5C008-0956-433E-9225-FBDAEAFFEE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27188" y="2594950"/>
              <a:ext cx="365760" cy="365760"/>
            </a:xfrm>
            <a:prstGeom prst="rect">
              <a:avLst/>
            </a:prstGeom>
          </p:spPr>
        </p:pic>
        <p:sp>
          <p:nvSpPr>
            <p:cNvPr id="249" name="TextBox 248">
              <a:extLst>
                <a:ext uri="{FF2B5EF4-FFF2-40B4-BE49-F238E27FC236}">
                  <a16:creationId xmlns:a16="http://schemas.microsoft.com/office/drawing/2014/main" id="{AC13FC01-45BB-4977-A442-6A5950BA36B4}"/>
                </a:ext>
              </a:extLst>
            </p:cNvPr>
            <p:cNvSpPr txBox="1"/>
            <p:nvPr/>
          </p:nvSpPr>
          <p:spPr>
            <a:xfrm>
              <a:off x="4097780" y="2934428"/>
              <a:ext cx="602423" cy="169277"/>
            </a:xfrm>
            <a:prstGeom prst="rect">
              <a:avLst/>
            </a:prstGeom>
            <a:noFill/>
          </p:spPr>
          <p:txBody>
            <a:bodyPr wrap="square" rtlCol="0">
              <a:spAutoFit/>
            </a:bodyPr>
            <a:lstStyle/>
            <a:p>
              <a:pPr algn="ctr"/>
              <a:r>
                <a:rPr lang="en-US" sz="500">
                  <a:solidFill>
                    <a:schemeClr val="tx1"/>
                  </a:solidFill>
                </a:rPr>
                <a:t>5SD5: Citrine</a:t>
              </a:r>
            </a:p>
          </p:txBody>
        </p:sp>
      </p:grpSp>
      <p:grpSp>
        <p:nvGrpSpPr>
          <p:cNvPr id="250" name="Group 249">
            <a:extLst>
              <a:ext uri="{FF2B5EF4-FFF2-40B4-BE49-F238E27FC236}">
                <a16:creationId xmlns:a16="http://schemas.microsoft.com/office/drawing/2014/main" id="{AFD0AC27-051C-4749-8F4A-9CA748B0ED2F}"/>
              </a:ext>
            </a:extLst>
          </p:cNvPr>
          <p:cNvGrpSpPr/>
          <p:nvPr/>
        </p:nvGrpSpPr>
        <p:grpSpPr>
          <a:xfrm>
            <a:off x="4045978" y="2644600"/>
            <a:ext cx="639948" cy="508755"/>
            <a:chOff x="4615920" y="2594950"/>
            <a:chExt cx="639948" cy="508755"/>
          </a:xfrm>
        </p:grpSpPr>
        <p:pic>
          <p:nvPicPr>
            <p:cNvPr id="251" name="Picture 250">
              <a:extLst>
                <a:ext uri="{FF2B5EF4-FFF2-40B4-BE49-F238E27FC236}">
                  <a16:creationId xmlns:a16="http://schemas.microsoft.com/office/drawing/2014/main" id="{B9A36133-64A2-4A2B-A079-7AE2EEF50D21}"/>
                </a:ext>
              </a:extLst>
            </p:cNvPr>
            <p:cNvPicPr>
              <a:picLocks noChangeAspect="1"/>
            </p:cNvPicPr>
            <p:nvPr/>
          </p:nvPicPr>
          <p:blipFill>
            <a:blip r:embed="rId15" cstate="hqprint">
              <a:extLst>
                <a:ext uri="{28A0092B-C50C-407E-A947-70E740481C1C}">
                  <a14:useLocalDpi xmlns:a14="http://schemas.microsoft.com/office/drawing/2010/main"/>
                </a:ext>
              </a:extLst>
            </a:blip>
            <a:srcRect/>
            <a:stretch>
              <a:fillRect/>
            </a:stretch>
          </p:blipFill>
          <p:spPr>
            <a:xfrm>
              <a:off x="4761572" y="2594950"/>
              <a:ext cx="365760" cy="365760"/>
            </a:xfrm>
            <a:prstGeom prst="rect">
              <a:avLst/>
            </a:prstGeom>
          </p:spPr>
        </p:pic>
        <p:sp>
          <p:nvSpPr>
            <p:cNvPr id="254" name="TextBox 253">
              <a:extLst>
                <a:ext uri="{FF2B5EF4-FFF2-40B4-BE49-F238E27FC236}">
                  <a16:creationId xmlns:a16="http://schemas.microsoft.com/office/drawing/2014/main" id="{237CB5FF-A042-4830-A44E-B780DE30D0D9}"/>
                </a:ext>
              </a:extLst>
            </p:cNvPr>
            <p:cNvSpPr txBox="1"/>
            <p:nvPr/>
          </p:nvSpPr>
          <p:spPr>
            <a:xfrm>
              <a:off x="4615920" y="2934428"/>
              <a:ext cx="639948" cy="169277"/>
            </a:xfrm>
            <a:prstGeom prst="rect">
              <a:avLst/>
            </a:prstGeom>
            <a:noFill/>
          </p:spPr>
          <p:txBody>
            <a:bodyPr wrap="square" rtlCol="0">
              <a:spAutoFit/>
            </a:bodyPr>
            <a:lstStyle/>
            <a:p>
              <a:pPr algn="ctr"/>
              <a:r>
                <a:rPr lang="en-US" sz="500">
                  <a:solidFill>
                    <a:schemeClr val="tx1"/>
                  </a:solidFill>
                </a:rPr>
                <a:t>5S16: Turmeric</a:t>
              </a:r>
            </a:p>
          </p:txBody>
        </p:sp>
      </p:grpSp>
      <p:grpSp>
        <p:nvGrpSpPr>
          <p:cNvPr id="255" name="Group 254">
            <a:extLst>
              <a:ext uri="{FF2B5EF4-FFF2-40B4-BE49-F238E27FC236}">
                <a16:creationId xmlns:a16="http://schemas.microsoft.com/office/drawing/2014/main" id="{2A7A48C2-A265-43A0-B605-5A289BABEDB8}"/>
              </a:ext>
            </a:extLst>
          </p:cNvPr>
          <p:cNvGrpSpPr/>
          <p:nvPr/>
        </p:nvGrpSpPr>
        <p:grpSpPr>
          <a:xfrm>
            <a:off x="4571256" y="2644600"/>
            <a:ext cx="656678" cy="593319"/>
            <a:chOff x="5141198" y="2594950"/>
            <a:chExt cx="656678" cy="593319"/>
          </a:xfrm>
        </p:grpSpPr>
        <p:pic>
          <p:nvPicPr>
            <p:cNvPr id="256" name="Picture 255" descr="Background pattern&#10;&#10;Description automatically generated">
              <a:extLst>
                <a:ext uri="{FF2B5EF4-FFF2-40B4-BE49-F238E27FC236}">
                  <a16:creationId xmlns:a16="http://schemas.microsoft.com/office/drawing/2014/main" id="{7A1FE708-7BCB-4244-8EB9-14E6AA5EF8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95956" y="2594950"/>
              <a:ext cx="366710" cy="365760"/>
            </a:xfrm>
            <a:prstGeom prst="rect">
              <a:avLst/>
            </a:prstGeom>
          </p:spPr>
        </p:pic>
        <p:sp>
          <p:nvSpPr>
            <p:cNvPr id="257" name="TextBox 256">
              <a:extLst>
                <a:ext uri="{FF2B5EF4-FFF2-40B4-BE49-F238E27FC236}">
                  <a16:creationId xmlns:a16="http://schemas.microsoft.com/office/drawing/2014/main" id="{62C39F94-7DCF-4BF7-AD30-44931C2BDE34}"/>
                </a:ext>
              </a:extLst>
            </p:cNvPr>
            <p:cNvSpPr txBox="1"/>
            <p:nvPr/>
          </p:nvSpPr>
          <p:spPr>
            <a:xfrm>
              <a:off x="5141198" y="2942048"/>
              <a:ext cx="656678" cy="246221"/>
            </a:xfrm>
            <a:prstGeom prst="rect">
              <a:avLst/>
            </a:prstGeom>
            <a:noFill/>
          </p:spPr>
          <p:txBody>
            <a:bodyPr wrap="square" rtlCol="0">
              <a:spAutoFit/>
            </a:bodyPr>
            <a:lstStyle/>
            <a:p>
              <a:pPr algn="ctr">
                <a:lnSpc>
                  <a:spcPct val="100000"/>
                </a:lnSpc>
              </a:pPr>
              <a:r>
                <a:rPr lang="en-US" sz="500" dirty="0">
                  <a:solidFill>
                    <a:schemeClr val="tx1"/>
                  </a:solidFill>
                </a:rPr>
                <a:t>5SD6: </a:t>
              </a:r>
            </a:p>
            <a:p>
              <a:pPr algn="ctr">
                <a:lnSpc>
                  <a:spcPct val="100000"/>
                </a:lnSpc>
              </a:pPr>
              <a:r>
                <a:rPr lang="en-US" sz="500" dirty="0">
                  <a:solidFill>
                    <a:schemeClr val="tx1"/>
                  </a:solidFill>
                </a:rPr>
                <a:t>Rose Quartz</a:t>
              </a:r>
            </a:p>
          </p:txBody>
        </p:sp>
      </p:grpSp>
      <p:grpSp>
        <p:nvGrpSpPr>
          <p:cNvPr id="261" name="Group 260">
            <a:extLst>
              <a:ext uri="{FF2B5EF4-FFF2-40B4-BE49-F238E27FC236}">
                <a16:creationId xmlns:a16="http://schemas.microsoft.com/office/drawing/2014/main" id="{DBADE784-0F5F-44DD-977C-F369E3C771EE}"/>
              </a:ext>
            </a:extLst>
          </p:cNvPr>
          <p:cNvGrpSpPr/>
          <p:nvPr/>
        </p:nvGrpSpPr>
        <p:grpSpPr>
          <a:xfrm>
            <a:off x="5654761" y="2644600"/>
            <a:ext cx="660676" cy="508755"/>
            <a:chOff x="6224703" y="2594950"/>
            <a:chExt cx="660676" cy="508755"/>
          </a:xfrm>
        </p:grpSpPr>
        <p:pic>
          <p:nvPicPr>
            <p:cNvPr id="262" name="Picture 261" descr="Background pattern&#10;&#10;Description automatically generated">
              <a:extLst>
                <a:ext uri="{FF2B5EF4-FFF2-40B4-BE49-F238E27FC236}">
                  <a16:creationId xmlns:a16="http://schemas.microsoft.com/office/drawing/2014/main" id="{66EE2704-6BD8-4C37-9E17-72F847922D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65674" y="2594950"/>
              <a:ext cx="365760" cy="365760"/>
            </a:xfrm>
            <a:prstGeom prst="rect">
              <a:avLst/>
            </a:prstGeom>
          </p:spPr>
        </p:pic>
        <p:sp>
          <p:nvSpPr>
            <p:cNvPr id="264" name="TextBox 263">
              <a:extLst>
                <a:ext uri="{FF2B5EF4-FFF2-40B4-BE49-F238E27FC236}">
                  <a16:creationId xmlns:a16="http://schemas.microsoft.com/office/drawing/2014/main" id="{D9B065C8-7EA5-46AF-BF55-034AA9E61C97}"/>
                </a:ext>
              </a:extLst>
            </p:cNvPr>
            <p:cNvSpPr txBox="1"/>
            <p:nvPr/>
          </p:nvSpPr>
          <p:spPr>
            <a:xfrm>
              <a:off x="6224703" y="2934428"/>
              <a:ext cx="660676" cy="169277"/>
            </a:xfrm>
            <a:prstGeom prst="rect">
              <a:avLst/>
            </a:prstGeom>
            <a:noFill/>
          </p:spPr>
          <p:txBody>
            <a:bodyPr wrap="square" rtlCol="0">
              <a:spAutoFit/>
            </a:bodyPr>
            <a:lstStyle/>
            <a:p>
              <a:pPr algn="ctr"/>
              <a:r>
                <a:rPr lang="en-US" sz="500">
                  <a:solidFill>
                    <a:schemeClr val="tx1"/>
                  </a:solidFill>
                </a:rPr>
                <a:t>5S17: Tangerine</a:t>
              </a:r>
            </a:p>
          </p:txBody>
        </p:sp>
      </p:grpSp>
      <p:grpSp>
        <p:nvGrpSpPr>
          <p:cNvPr id="265" name="Group 264">
            <a:extLst>
              <a:ext uri="{FF2B5EF4-FFF2-40B4-BE49-F238E27FC236}">
                <a16:creationId xmlns:a16="http://schemas.microsoft.com/office/drawing/2014/main" id="{B1232C40-B8CC-4410-8929-1CB7E397F94B}"/>
              </a:ext>
            </a:extLst>
          </p:cNvPr>
          <p:cNvGrpSpPr/>
          <p:nvPr/>
        </p:nvGrpSpPr>
        <p:grpSpPr>
          <a:xfrm>
            <a:off x="5146474" y="2644600"/>
            <a:ext cx="602423" cy="508755"/>
            <a:chOff x="5716416" y="2594950"/>
            <a:chExt cx="602423" cy="508755"/>
          </a:xfrm>
        </p:grpSpPr>
        <p:pic>
          <p:nvPicPr>
            <p:cNvPr id="266" name="Picture 265">
              <a:extLst>
                <a:ext uri="{FF2B5EF4-FFF2-40B4-BE49-F238E27FC236}">
                  <a16:creationId xmlns:a16="http://schemas.microsoft.com/office/drawing/2014/main" id="{3B2A0B4D-A7A0-4BD7-BB79-349702A401D3}"/>
                </a:ext>
              </a:extLst>
            </p:cNvPr>
            <p:cNvPicPr>
              <a:picLocks noChangeAspect="1"/>
            </p:cNvPicPr>
            <p:nvPr/>
          </p:nvPicPr>
          <p:blipFill>
            <a:blip r:embed="rId18" cstate="hqprint">
              <a:extLst>
                <a:ext uri="{28A0092B-C50C-407E-A947-70E740481C1C}">
                  <a14:useLocalDpi xmlns:a14="http://schemas.microsoft.com/office/drawing/2010/main"/>
                </a:ext>
              </a:extLst>
            </a:blip>
            <a:srcRect/>
            <a:stretch>
              <a:fillRect/>
            </a:stretch>
          </p:blipFill>
          <p:spPr>
            <a:xfrm>
              <a:off x="5831290" y="2594950"/>
              <a:ext cx="365760" cy="365760"/>
            </a:xfrm>
            <a:prstGeom prst="rect">
              <a:avLst/>
            </a:prstGeom>
          </p:spPr>
        </p:pic>
        <p:sp>
          <p:nvSpPr>
            <p:cNvPr id="268" name="TextBox 267">
              <a:extLst>
                <a:ext uri="{FF2B5EF4-FFF2-40B4-BE49-F238E27FC236}">
                  <a16:creationId xmlns:a16="http://schemas.microsoft.com/office/drawing/2014/main" id="{BB486A57-99BF-4FDA-A18B-DF153E19EFF2}"/>
                </a:ext>
              </a:extLst>
            </p:cNvPr>
            <p:cNvSpPr txBox="1"/>
            <p:nvPr/>
          </p:nvSpPr>
          <p:spPr>
            <a:xfrm>
              <a:off x="5716416" y="2934428"/>
              <a:ext cx="602423" cy="169277"/>
            </a:xfrm>
            <a:prstGeom prst="rect">
              <a:avLst/>
            </a:prstGeom>
            <a:noFill/>
          </p:spPr>
          <p:txBody>
            <a:bodyPr wrap="square" rtlCol="0">
              <a:spAutoFit/>
            </a:bodyPr>
            <a:lstStyle/>
            <a:p>
              <a:pPr algn="ctr"/>
              <a:r>
                <a:rPr lang="en-US" sz="500">
                  <a:solidFill>
                    <a:schemeClr val="tx1"/>
                  </a:solidFill>
                </a:rPr>
                <a:t>5SD4: Saffron</a:t>
              </a:r>
            </a:p>
          </p:txBody>
        </p:sp>
      </p:grpSp>
      <p:grpSp>
        <p:nvGrpSpPr>
          <p:cNvPr id="269" name="Group 268">
            <a:extLst>
              <a:ext uri="{FF2B5EF4-FFF2-40B4-BE49-F238E27FC236}">
                <a16:creationId xmlns:a16="http://schemas.microsoft.com/office/drawing/2014/main" id="{3961E975-D0FB-4C5C-8237-4D2A568C86F7}"/>
              </a:ext>
            </a:extLst>
          </p:cNvPr>
          <p:cNvGrpSpPr/>
          <p:nvPr/>
        </p:nvGrpSpPr>
        <p:grpSpPr>
          <a:xfrm>
            <a:off x="6210244" y="2644600"/>
            <a:ext cx="602423" cy="508755"/>
            <a:chOff x="6780186" y="2594950"/>
            <a:chExt cx="602423" cy="508755"/>
          </a:xfrm>
        </p:grpSpPr>
        <p:pic>
          <p:nvPicPr>
            <p:cNvPr id="270" name="Picture 269">
              <a:extLst>
                <a:ext uri="{FF2B5EF4-FFF2-40B4-BE49-F238E27FC236}">
                  <a16:creationId xmlns:a16="http://schemas.microsoft.com/office/drawing/2014/main" id="{AEA65CB5-BD79-4B30-B745-9ACF957713F2}"/>
                </a:ext>
              </a:extLst>
            </p:cNvPr>
            <p:cNvPicPr>
              <a:picLocks noChangeAspect="1"/>
            </p:cNvPicPr>
            <p:nvPr/>
          </p:nvPicPr>
          <p:blipFill>
            <a:blip r:embed="rId19" cstate="hqprint">
              <a:extLst>
                <a:ext uri="{28A0092B-C50C-407E-A947-70E740481C1C}">
                  <a14:useLocalDpi xmlns:a14="http://schemas.microsoft.com/office/drawing/2010/main"/>
                </a:ext>
              </a:extLst>
            </a:blip>
            <a:srcRect l="108" r="108"/>
            <a:stretch>
              <a:fillRect/>
            </a:stretch>
          </p:blipFill>
          <p:spPr>
            <a:xfrm>
              <a:off x="6900058" y="2594950"/>
              <a:ext cx="364966" cy="365760"/>
            </a:xfrm>
            <a:prstGeom prst="rect">
              <a:avLst/>
            </a:prstGeom>
          </p:spPr>
        </p:pic>
        <p:sp>
          <p:nvSpPr>
            <p:cNvPr id="271" name="TextBox 270">
              <a:extLst>
                <a:ext uri="{FF2B5EF4-FFF2-40B4-BE49-F238E27FC236}">
                  <a16:creationId xmlns:a16="http://schemas.microsoft.com/office/drawing/2014/main" id="{F02C9577-34EE-4C41-B7EF-D1D3E9DD4425}"/>
                </a:ext>
              </a:extLst>
            </p:cNvPr>
            <p:cNvSpPr txBox="1"/>
            <p:nvPr/>
          </p:nvSpPr>
          <p:spPr>
            <a:xfrm>
              <a:off x="6780186" y="2934428"/>
              <a:ext cx="602423" cy="169277"/>
            </a:xfrm>
            <a:prstGeom prst="rect">
              <a:avLst/>
            </a:prstGeom>
            <a:noFill/>
          </p:spPr>
          <p:txBody>
            <a:bodyPr wrap="square" rtlCol="0">
              <a:spAutoFit/>
            </a:bodyPr>
            <a:lstStyle/>
            <a:p>
              <a:pPr algn="ctr"/>
              <a:r>
                <a:rPr lang="en-US" sz="500">
                  <a:solidFill>
                    <a:schemeClr val="tx1"/>
                  </a:solidFill>
                </a:rPr>
                <a:t>5S18: Scarlet</a:t>
              </a:r>
            </a:p>
          </p:txBody>
        </p:sp>
      </p:grpSp>
      <p:grpSp>
        <p:nvGrpSpPr>
          <p:cNvPr id="272" name="Group 271">
            <a:extLst>
              <a:ext uri="{FF2B5EF4-FFF2-40B4-BE49-F238E27FC236}">
                <a16:creationId xmlns:a16="http://schemas.microsoft.com/office/drawing/2014/main" id="{34833C6D-AD8F-4D7A-B804-E622F97CA95E}"/>
              </a:ext>
            </a:extLst>
          </p:cNvPr>
          <p:cNvGrpSpPr/>
          <p:nvPr/>
        </p:nvGrpSpPr>
        <p:grpSpPr>
          <a:xfrm>
            <a:off x="6750888" y="2644600"/>
            <a:ext cx="602423" cy="508755"/>
            <a:chOff x="7320830" y="2594950"/>
            <a:chExt cx="602423" cy="508755"/>
          </a:xfrm>
        </p:grpSpPr>
        <p:pic>
          <p:nvPicPr>
            <p:cNvPr id="273" name="Picture 272">
              <a:extLst>
                <a:ext uri="{FF2B5EF4-FFF2-40B4-BE49-F238E27FC236}">
                  <a16:creationId xmlns:a16="http://schemas.microsoft.com/office/drawing/2014/main" id="{7A8C546F-335D-450E-9546-AA2D22A6482A}"/>
                </a:ext>
              </a:extLst>
            </p:cNvPr>
            <p:cNvPicPr>
              <a:picLocks noChangeAspect="1"/>
            </p:cNvPicPr>
            <p:nvPr/>
          </p:nvPicPr>
          <p:blipFill>
            <a:blip r:embed="rId20" cstate="hqprint">
              <a:extLst>
                <a:ext uri="{28A0092B-C50C-407E-A947-70E740481C1C}">
                  <a14:useLocalDpi xmlns:a14="http://schemas.microsoft.com/office/drawing/2010/main"/>
                </a:ext>
              </a:extLst>
            </a:blip>
            <a:srcRect/>
            <a:stretch>
              <a:fillRect/>
            </a:stretch>
          </p:blipFill>
          <p:spPr>
            <a:xfrm>
              <a:off x="7433647" y="2594950"/>
              <a:ext cx="365760" cy="365760"/>
            </a:xfrm>
            <a:prstGeom prst="rect">
              <a:avLst/>
            </a:prstGeom>
          </p:spPr>
        </p:pic>
        <p:sp>
          <p:nvSpPr>
            <p:cNvPr id="276" name="TextBox 275">
              <a:extLst>
                <a:ext uri="{FF2B5EF4-FFF2-40B4-BE49-F238E27FC236}">
                  <a16:creationId xmlns:a16="http://schemas.microsoft.com/office/drawing/2014/main" id="{68633E61-8DD4-4420-A23D-BA64F3F4DF46}"/>
                </a:ext>
              </a:extLst>
            </p:cNvPr>
            <p:cNvSpPr txBox="1"/>
            <p:nvPr/>
          </p:nvSpPr>
          <p:spPr>
            <a:xfrm>
              <a:off x="7320830" y="2934428"/>
              <a:ext cx="602423" cy="169277"/>
            </a:xfrm>
            <a:prstGeom prst="rect">
              <a:avLst/>
            </a:prstGeom>
            <a:noFill/>
          </p:spPr>
          <p:txBody>
            <a:bodyPr wrap="square" rtlCol="0">
              <a:spAutoFit/>
            </a:bodyPr>
            <a:lstStyle/>
            <a:p>
              <a:pPr algn="ctr"/>
              <a:r>
                <a:rPr lang="en-US" sz="500">
                  <a:solidFill>
                    <a:schemeClr val="tx1"/>
                  </a:solidFill>
                </a:rPr>
                <a:t>5S99: Lipstick</a:t>
              </a:r>
            </a:p>
          </p:txBody>
        </p:sp>
      </p:grpSp>
      <p:grpSp>
        <p:nvGrpSpPr>
          <p:cNvPr id="277" name="Group 276">
            <a:extLst>
              <a:ext uri="{FF2B5EF4-FFF2-40B4-BE49-F238E27FC236}">
                <a16:creationId xmlns:a16="http://schemas.microsoft.com/office/drawing/2014/main" id="{AB051BB5-FD25-4018-9E14-C8F1430BD0D5}"/>
              </a:ext>
            </a:extLst>
          </p:cNvPr>
          <p:cNvGrpSpPr/>
          <p:nvPr/>
        </p:nvGrpSpPr>
        <p:grpSpPr>
          <a:xfrm>
            <a:off x="3454212" y="3322614"/>
            <a:ext cx="745920" cy="590935"/>
            <a:chOff x="4017714" y="4262278"/>
            <a:chExt cx="745920" cy="590935"/>
          </a:xfrm>
        </p:grpSpPr>
        <p:pic>
          <p:nvPicPr>
            <p:cNvPr id="278" name="Picture 277">
              <a:extLst>
                <a:ext uri="{FF2B5EF4-FFF2-40B4-BE49-F238E27FC236}">
                  <a16:creationId xmlns:a16="http://schemas.microsoft.com/office/drawing/2014/main" id="{182B1F19-B645-4E04-A825-E4572A0CDB70}"/>
                </a:ext>
              </a:extLst>
            </p:cNvPr>
            <p:cNvPicPr>
              <a:picLocks noChangeAspect="1"/>
            </p:cNvPicPr>
            <p:nvPr/>
          </p:nvPicPr>
          <p:blipFill>
            <a:blip r:embed="rId21">
              <a:extLst>
                <a:ext uri="{28A0092B-C50C-407E-A947-70E740481C1C}">
                  <a14:useLocalDpi xmlns:a14="http://schemas.microsoft.com/office/drawing/2010/main"/>
                </a:ext>
              </a:extLst>
            </a:blip>
            <a:srcRect/>
            <a:stretch>
              <a:fillRect/>
            </a:stretch>
          </p:blipFill>
          <p:spPr>
            <a:xfrm>
              <a:off x="4220430" y="4262278"/>
              <a:ext cx="365760" cy="365760"/>
            </a:xfrm>
            <a:prstGeom prst="rect">
              <a:avLst/>
            </a:prstGeom>
          </p:spPr>
        </p:pic>
        <p:sp>
          <p:nvSpPr>
            <p:cNvPr id="279" name="TextBox 278">
              <a:extLst>
                <a:ext uri="{FF2B5EF4-FFF2-40B4-BE49-F238E27FC236}">
                  <a16:creationId xmlns:a16="http://schemas.microsoft.com/office/drawing/2014/main" id="{8A50EC04-68C9-4494-9EB9-BD36A02DC152}"/>
                </a:ext>
              </a:extLst>
            </p:cNvPr>
            <p:cNvSpPr txBox="1"/>
            <p:nvPr/>
          </p:nvSpPr>
          <p:spPr>
            <a:xfrm>
              <a:off x="4017714" y="4606992"/>
              <a:ext cx="745920" cy="246221"/>
            </a:xfrm>
            <a:prstGeom prst="rect">
              <a:avLst/>
            </a:prstGeom>
            <a:noFill/>
          </p:spPr>
          <p:txBody>
            <a:bodyPr wrap="square" rtlCol="0">
              <a:spAutoFit/>
            </a:bodyPr>
            <a:lstStyle/>
            <a:p>
              <a:pPr algn="ctr">
                <a:lnSpc>
                  <a:spcPct val="100000"/>
                </a:lnSpc>
                <a:spcBef>
                  <a:spcPts val="0"/>
                </a:spcBef>
              </a:pPr>
              <a:r>
                <a:rPr lang="en-US" sz="500" dirty="0">
                  <a:solidFill>
                    <a:schemeClr val="tx1"/>
                  </a:solidFill>
                </a:rPr>
                <a:t>62002: </a:t>
              </a:r>
            </a:p>
            <a:p>
              <a:pPr algn="ctr">
                <a:lnSpc>
                  <a:spcPct val="100000"/>
                </a:lnSpc>
                <a:spcBef>
                  <a:spcPts val="0"/>
                </a:spcBef>
              </a:pPr>
              <a:r>
                <a:rPr lang="en-US" sz="500" dirty="0">
                  <a:solidFill>
                    <a:schemeClr val="tx1"/>
                  </a:solidFill>
                </a:rPr>
                <a:t>Mustard Yellow</a:t>
              </a:r>
            </a:p>
          </p:txBody>
        </p:sp>
      </p:grpSp>
      <p:grpSp>
        <p:nvGrpSpPr>
          <p:cNvPr id="280" name="Group 279">
            <a:extLst>
              <a:ext uri="{FF2B5EF4-FFF2-40B4-BE49-F238E27FC236}">
                <a16:creationId xmlns:a16="http://schemas.microsoft.com/office/drawing/2014/main" id="{31B75926-F001-4287-9C2D-CEC8CCEB2D75}"/>
              </a:ext>
            </a:extLst>
          </p:cNvPr>
          <p:cNvGrpSpPr/>
          <p:nvPr/>
        </p:nvGrpSpPr>
        <p:grpSpPr>
          <a:xfrm>
            <a:off x="4032352" y="3322614"/>
            <a:ext cx="679224" cy="590935"/>
            <a:chOff x="4595854" y="4262278"/>
            <a:chExt cx="679224" cy="590935"/>
          </a:xfrm>
        </p:grpSpPr>
        <p:pic>
          <p:nvPicPr>
            <p:cNvPr id="281" name="Picture 280" descr="Orange Mix">
              <a:extLst>
                <a:ext uri="{FF2B5EF4-FFF2-40B4-BE49-F238E27FC236}">
                  <a16:creationId xmlns:a16="http://schemas.microsoft.com/office/drawing/2014/main" id="{4C622760-D3AA-42DA-AD20-A25BCBAACCC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756409" y="4262278"/>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82" name="TextBox 281">
              <a:extLst>
                <a:ext uri="{FF2B5EF4-FFF2-40B4-BE49-F238E27FC236}">
                  <a16:creationId xmlns:a16="http://schemas.microsoft.com/office/drawing/2014/main" id="{32FFE6CC-2C2F-4BBD-ADAD-8395ABF4DB0B}"/>
                </a:ext>
              </a:extLst>
            </p:cNvPr>
            <p:cNvSpPr txBox="1"/>
            <p:nvPr/>
          </p:nvSpPr>
          <p:spPr>
            <a:xfrm>
              <a:off x="4595854" y="4606992"/>
              <a:ext cx="679224" cy="246221"/>
            </a:xfrm>
            <a:prstGeom prst="rect">
              <a:avLst/>
            </a:prstGeom>
            <a:noFill/>
          </p:spPr>
          <p:txBody>
            <a:bodyPr wrap="square" rtlCol="0">
              <a:spAutoFit/>
            </a:bodyPr>
            <a:lstStyle/>
            <a:p>
              <a:pPr algn="ctr">
                <a:lnSpc>
                  <a:spcPct val="100000"/>
                </a:lnSpc>
                <a:spcBef>
                  <a:spcPts val="0"/>
                </a:spcBef>
              </a:pPr>
              <a:r>
                <a:rPr lang="en-US" sz="500" dirty="0">
                  <a:solidFill>
                    <a:schemeClr val="tx1"/>
                  </a:solidFill>
                </a:rPr>
                <a:t>63017: </a:t>
              </a:r>
            </a:p>
            <a:p>
              <a:pPr algn="ctr">
                <a:lnSpc>
                  <a:spcPct val="100000"/>
                </a:lnSpc>
                <a:spcBef>
                  <a:spcPts val="0"/>
                </a:spcBef>
              </a:pPr>
              <a:r>
                <a:rPr lang="en-US" sz="500" dirty="0">
                  <a:solidFill>
                    <a:schemeClr val="tx1"/>
                  </a:solidFill>
                </a:rPr>
                <a:t>Orange Mix</a:t>
              </a:r>
            </a:p>
          </p:txBody>
        </p:sp>
      </p:grpSp>
      <p:grpSp>
        <p:nvGrpSpPr>
          <p:cNvPr id="283" name="Group 282">
            <a:extLst>
              <a:ext uri="{FF2B5EF4-FFF2-40B4-BE49-F238E27FC236}">
                <a16:creationId xmlns:a16="http://schemas.microsoft.com/office/drawing/2014/main" id="{B642FCA9-147E-435F-A388-404559BBE5D3}"/>
              </a:ext>
            </a:extLst>
          </p:cNvPr>
          <p:cNvGrpSpPr/>
          <p:nvPr/>
        </p:nvGrpSpPr>
        <p:grpSpPr>
          <a:xfrm>
            <a:off x="4572733" y="3322614"/>
            <a:ext cx="679224" cy="513991"/>
            <a:chOff x="5136235" y="4262278"/>
            <a:chExt cx="679224" cy="513991"/>
          </a:xfrm>
        </p:grpSpPr>
        <p:pic>
          <p:nvPicPr>
            <p:cNvPr id="284" name="Picture 283" descr="Red">
              <a:extLst>
                <a:ext uri="{FF2B5EF4-FFF2-40B4-BE49-F238E27FC236}">
                  <a16:creationId xmlns:a16="http://schemas.microsoft.com/office/drawing/2014/main" id="{384B9F78-BC4C-4970-AB5E-72BE1DD5E18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92388" y="4262278"/>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85" name="TextBox 284">
              <a:extLst>
                <a:ext uri="{FF2B5EF4-FFF2-40B4-BE49-F238E27FC236}">
                  <a16:creationId xmlns:a16="http://schemas.microsoft.com/office/drawing/2014/main" id="{D7F599FF-541F-4840-9EED-84A3A07E1462}"/>
                </a:ext>
              </a:extLst>
            </p:cNvPr>
            <p:cNvSpPr txBox="1"/>
            <p:nvPr/>
          </p:nvSpPr>
          <p:spPr>
            <a:xfrm>
              <a:off x="5136235" y="4606992"/>
              <a:ext cx="679224" cy="169277"/>
            </a:xfrm>
            <a:prstGeom prst="rect">
              <a:avLst/>
            </a:prstGeom>
            <a:noFill/>
          </p:spPr>
          <p:txBody>
            <a:bodyPr wrap="square" rtlCol="0">
              <a:spAutoFit/>
            </a:bodyPr>
            <a:lstStyle/>
            <a:p>
              <a:pPr algn="ctr"/>
              <a:r>
                <a:rPr lang="en-US" sz="500">
                  <a:solidFill>
                    <a:schemeClr val="tx1"/>
                  </a:solidFill>
                </a:rPr>
                <a:t>64019: Red</a:t>
              </a:r>
            </a:p>
          </p:txBody>
        </p:sp>
      </p:grpSp>
      <p:grpSp>
        <p:nvGrpSpPr>
          <p:cNvPr id="286" name="Group 285">
            <a:extLst>
              <a:ext uri="{FF2B5EF4-FFF2-40B4-BE49-F238E27FC236}">
                <a16:creationId xmlns:a16="http://schemas.microsoft.com/office/drawing/2014/main" id="{7B6A47B0-DFCF-4C32-BF21-A2CBCE1952E8}"/>
              </a:ext>
            </a:extLst>
          </p:cNvPr>
          <p:cNvGrpSpPr/>
          <p:nvPr/>
        </p:nvGrpSpPr>
        <p:grpSpPr>
          <a:xfrm>
            <a:off x="5111055" y="3322614"/>
            <a:ext cx="679224" cy="590935"/>
            <a:chOff x="5674557" y="4262278"/>
            <a:chExt cx="679224" cy="590935"/>
          </a:xfrm>
        </p:grpSpPr>
        <p:pic>
          <p:nvPicPr>
            <p:cNvPr id="287" name="Picture 286">
              <a:extLst>
                <a:ext uri="{FF2B5EF4-FFF2-40B4-BE49-F238E27FC236}">
                  <a16:creationId xmlns:a16="http://schemas.microsoft.com/office/drawing/2014/main" id="{FB745B45-394F-4C97-A53F-F86DE696C34D}"/>
                </a:ext>
              </a:extLst>
            </p:cNvPr>
            <p:cNvPicPr>
              <a:picLocks noChangeAspect="1"/>
            </p:cNvPicPr>
            <p:nvPr/>
          </p:nvPicPr>
          <p:blipFill>
            <a:blip r:embed="rId24" cstate="hqprint">
              <a:extLst>
                <a:ext uri="{28A0092B-C50C-407E-A947-70E740481C1C}">
                  <a14:useLocalDpi xmlns:a14="http://schemas.microsoft.com/office/drawing/2010/main"/>
                </a:ext>
              </a:extLst>
            </a:blip>
            <a:srcRect l="108" r="108"/>
            <a:stretch>
              <a:fillRect/>
            </a:stretch>
          </p:blipFill>
          <p:spPr>
            <a:xfrm>
              <a:off x="5828367" y="4262278"/>
              <a:ext cx="366277" cy="365760"/>
            </a:xfrm>
            <a:prstGeom prst="rect">
              <a:avLst/>
            </a:prstGeom>
          </p:spPr>
        </p:pic>
        <p:sp>
          <p:nvSpPr>
            <p:cNvPr id="288" name="TextBox 287">
              <a:extLst>
                <a:ext uri="{FF2B5EF4-FFF2-40B4-BE49-F238E27FC236}">
                  <a16:creationId xmlns:a16="http://schemas.microsoft.com/office/drawing/2014/main" id="{2496DB78-B09E-4829-AFDF-8CC3CF8CAB37}"/>
                </a:ext>
              </a:extLst>
            </p:cNvPr>
            <p:cNvSpPr txBox="1"/>
            <p:nvPr/>
          </p:nvSpPr>
          <p:spPr>
            <a:xfrm>
              <a:off x="5674557" y="4606992"/>
              <a:ext cx="679224" cy="246221"/>
            </a:xfrm>
            <a:prstGeom prst="rect">
              <a:avLst/>
            </a:prstGeom>
            <a:noFill/>
          </p:spPr>
          <p:txBody>
            <a:bodyPr wrap="square" rtlCol="0">
              <a:spAutoFit/>
            </a:bodyPr>
            <a:lstStyle/>
            <a:p>
              <a:pPr algn="ctr">
                <a:lnSpc>
                  <a:spcPct val="100000"/>
                </a:lnSpc>
                <a:spcBef>
                  <a:spcPts val="0"/>
                </a:spcBef>
              </a:pPr>
              <a:r>
                <a:rPr lang="en-US" sz="500" dirty="0">
                  <a:solidFill>
                    <a:schemeClr val="tx1"/>
                  </a:solidFill>
                </a:rPr>
                <a:t>64123: </a:t>
              </a:r>
            </a:p>
            <a:p>
              <a:pPr algn="ctr">
                <a:lnSpc>
                  <a:spcPct val="100000"/>
                </a:lnSpc>
                <a:spcBef>
                  <a:spcPts val="0"/>
                </a:spcBef>
              </a:pPr>
              <a:r>
                <a:rPr lang="en-US" sz="500" dirty="0">
                  <a:solidFill>
                    <a:schemeClr val="tx1"/>
                  </a:solidFill>
                </a:rPr>
                <a:t>Cherry Red</a:t>
              </a:r>
            </a:p>
          </p:txBody>
        </p:sp>
      </p:grpSp>
      <p:grpSp>
        <p:nvGrpSpPr>
          <p:cNvPr id="289" name="Group 288">
            <a:extLst>
              <a:ext uri="{FF2B5EF4-FFF2-40B4-BE49-F238E27FC236}">
                <a16:creationId xmlns:a16="http://schemas.microsoft.com/office/drawing/2014/main" id="{2EA1266C-1AB5-4E79-8695-245555AFFDCF}"/>
              </a:ext>
            </a:extLst>
          </p:cNvPr>
          <p:cNvGrpSpPr/>
          <p:nvPr/>
        </p:nvGrpSpPr>
        <p:grpSpPr>
          <a:xfrm>
            <a:off x="5679385" y="3322614"/>
            <a:ext cx="642250" cy="590935"/>
            <a:chOff x="6242887" y="4262278"/>
            <a:chExt cx="642250" cy="590935"/>
          </a:xfrm>
        </p:grpSpPr>
        <p:pic>
          <p:nvPicPr>
            <p:cNvPr id="290" name="Picture 289" descr="Dark Pink">
              <a:extLst>
                <a:ext uri="{FF2B5EF4-FFF2-40B4-BE49-F238E27FC236}">
                  <a16:creationId xmlns:a16="http://schemas.microsoft.com/office/drawing/2014/main" id="{48FA9C05-2BAB-46BE-AF8A-FC6ECB59A0C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364863" y="4262278"/>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91" name="TextBox 290">
              <a:extLst>
                <a:ext uri="{FF2B5EF4-FFF2-40B4-BE49-F238E27FC236}">
                  <a16:creationId xmlns:a16="http://schemas.microsoft.com/office/drawing/2014/main" id="{0536559D-621C-4E65-8FB1-385AE9A7FC91}"/>
                </a:ext>
              </a:extLst>
            </p:cNvPr>
            <p:cNvSpPr txBox="1"/>
            <p:nvPr/>
          </p:nvSpPr>
          <p:spPr>
            <a:xfrm>
              <a:off x="6242887" y="4606992"/>
              <a:ext cx="642250" cy="246221"/>
            </a:xfrm>
            <a:prstGeom prst="rect">
              <a:avLst/>
            </a:prstGeom>
            <a:noFill/>
          </p:spPr>
          <p:txBody>
            <a:bodyPr wrap="square" rtlCol="0">
              <a:spAutoFit/>
            </a:bodyPr>
            <a:lstStyle/>
            <a:p>
              <a:pPr algn="ctr">
                <a:lnSpc>
                  <a:spcPct val="100000"/>
                </a:lnSpc>
              </a:pPr>
              <a:r>
                <a:rPr lang="en-US" sz="500" dirty="0">
                  <a:solidFill>
                    <a:schemeClr val="tx1"/>
                  </a:solidFill>
                </a:rPr>
                <a:t>64125: </a:t>
              </a:r>
            </a:p>
            <a:p>
              <a:pPr algn="ctr">
                <a:lnSpc>
                  <a:spcPct val="100000"/>
                </a:lnSpc>
              </a:pPr>
              <a:r>
                <a:rPr lang="en-US" sz="500" dirty="0">
                  <a:solidFill>
                    <a:schemeClr val="tx1"/>
                  </a:solidFill>
                </a:rPr>
                <a:t>Dark Pink</a:t>
              </a:r>
            </a:p>
          </p:txBody>
        </p:sp>
      </p:grpSp>
      <p:grpSp>
        <p:nvGrpSpPr>
          <p:cNvPr id="292" name="Group 291">
            <a:extLst>
              <a:ext uri="{FF2B5EF4-FFF2-40B4-BE49-F238E27FC236}">
                <a16:creationId xmlns:a16="http://schemas.microsoft.com/office/drawing/2014/main" id="{97BB83C4-A292-4F96-BE7E-41F015320121}"/>
              </a:ext>
            </a:extLst>
          </p:cNvPr>
          <p:cNvGrpSpPr/>
          <p:nvPr/>
        </p:nvGrpSpPr>
        <p:grpSpPr>
          <a:xfrm>
            <a:off x="3519932" y="4088275"/>
            <a:ext cx="642250" cy="526153"/>
            <a:chOff x="4083434" y="5120033"/>
            <a:chExt cx="642250" cy="526153"/>
          </a:xfrm>
        </p:grpSpPr>
        <p:pic>
          <p:nvPicPr>
            <p:cNvPr id="293" name="Picture 292">
              <a:extLst>
                <a:ext uri="{FF2B5EF4-FFF2-40B4-BE49-F238E27FC236}">
                  <a16:creationId xmlns:a16="http://schemas.microsoft.com/office/drawing/2014/main" id="{C461EFC5-CAB5-44A3-B6FE-2DFBA2F26EDB}"/>
                </a:ext>
              </a:extLst>
            </p:cNvPr>
            <p:cNvPicPr>
              <a:picLocks noChangeAspect="1"/>
            </p:cNvPicPr>
            <p:nvPr/>
          </p:nvPicPr>
          <p:blipFill>
            <a:blip r:embed="rId26"/>
            <a:stretch>
              <a:fillRect/>
            </a:stretch>
          </p:blipFill>
          <p:spPr>
            <a:xfrm>
              <a:off x="4219868" y="5120033"/>
              <a:ext cx="369611" cy="365760"/>
            </a:xfrm>
            <a:prstGeom prst="rect">
              <a:avLst/>
            </a:prstGeom>
          </p:spPr>
        </p:pic>
        <p:sp>
          <p:nvSpPr>
            <p:cNvPr id="294" name="TextBox 293">
              <a:extLst>
                <a:ext uri="{FF2B5EF4-FFF2-40B4-BE49-F238E27FC236}">
                  <a16:creationId xmlns:a16="http://schemas.microsoft.com/office/drawing/2014/main" id="{ED3FB9F2-69FD-476C-A276-9C544E78C0DE}"/>
                </a:ext>
              </a:extLst>
            </p:cNvPr>
            <p:cNvSpPr txBox="1"/>
            <p:nvPr/>
          </p:nvSpPr>
          <p:spPr>
            <a:xfrm>
              <a:off x="4083434" y="5476909"/>
              <a:ext cx="642250" cy="169277"/>
            </a:xfrm>
            <a:prstGeom prst="rect">
              <a:avLst/>
            </a:prstGeom>
            <a:noFill/>
          </p:spPr>
          <p:txBody>
            <a:bodyPr wrap="square" rtlCol="0">
              <a:spAutoFit/>
            </a:bodyPr>
            <a:lstStyle/>
            <a:p>
              <a:pPr algn="ctr"/>
              <a:r>
                <a:rPr lang="en-US" sz="500">
                  <a:solidFill>
                    <a:schemeClr val="tx1"/>
                  </a:solidFill>
                </a:rPr>
                <a:t>5EU1: Pink</a:t>
              </a:r>
            </a:p>
          </p:txBody>
        </p:sp>
      </p:grpSp>
      <p:grpSp>
        <p:nvGrpSpPr>
          <p:cNvPr id="295" name="Group 294">
            <a:extLst>
              <a:ext uri="{FF2B5EF4-FFF2-40B4-BE49-F238E27FC236}">
                <a16:creationId xmlns:a16="http://schemas.microsoft.com/office/drawing/2014/main" id="{96255BD9-2CCC-4028-9707-080C850E0FDA}"/>
              </a:ext>
            </a:extLst>
          </p:cNvPr>
          <p:cNvGrpSpPr/>
          <p:nvPr/>
        </p:nvGrpSpPr>
        <p:grpSpPr>
          <a:xfrm>
            <a:off x="4051326" y="4088275"/>
            <a:ext cx="642250" cy="603097"/>
            <a:chOff x="4614828" y="5120033"/>
            <a:chExt cx="642250" cy="603097"/>
          </a:xfrm>
        </p:grpSpPr>
        <p:pic>
          <p:nvPicPr>
            <p:cNvPr id="296" name="Picture 295">
              <a:extLst>
                <a:ext uri="{FF2B5EF4-FFF2-40B4-BE49-F238E27FC236}">
                  <a16:creationId xmlns:a16="http://schemas.microsoft.com/office/drawing/2014/main" id="{DF3EA006-7FB8-4EFB-86E4-73BBA2361C5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58089" y="5120033"/>
              <a:ext cx="365602" cy="365760"/>
            </a:xfrm>
            <a:prstGeom prst="rect">
              <a:avLst/>
            </a:prstGeom>
            <a:noFill/>
            <a:extLst>
              <a:ext uri="{909E8E84-426E-40DD-AFC4-6F175D3DCCD1}">
                <a14:hiddenFill xmlns:a14="http://schemas.microsoft.com/office/drawing/2010/main">
                  <a:solidFill>
                    <a:srgbClr val="FFFFFF"/>
                  </a:solidFill>
                </a14:hiddenFill>
              </a:ext>
            </a:extLst>
          </p:spPr>
        </p:pic>
        <p:sp>
          <p:nvSpPr>
            <p:cNvPr id="297" name="TextBox 296">
              <a:extLst>
                <a:ext uri="{FF2B5EF4-FFF2-40B4-BE49-F238E27FC236}">
                  <a16:creationId xmlns:a16="http://schemas.microsoft.com/office/drawing/2014/main" id="{1837E665-7CF1-4AB2-92F4-C075133F460F}"/>
                </a:ext>
              </a:extLst>
            </p:cNvPr>
            <p:cNvSpPr txBox="1"/>
            <p:nvPr/>
          </p:nvSpPr>
          <p:spPr>
            <a:xfrm>
              <a:off x="4614828" y="5476909"/>
              <a:ext cx="642250" cy="246221"/>
            </a:xfrm>
            <a:prstGeom prst="rect">
              <a:avLst/>
            </a:prstGeom>
            <a:noFill/>
          </p:spPr>
          <p:txBody>
            <a:bodyPr wrap="square" rtlCol="0">
              <a:spAutoFit/>
            </a:bodyPr>
            <a:lstStyle/>
            <a:p>
              <a:pPr algn="ctr">
                <a:lnSpc>
                  <a:spcPct val="100000"/>
                </a:lnSpc>
                <a:spcBef>
                  <a:spcPts val="0"/>
                </a:spcBef>
              </a:pPr>
              <a:r>
                <a:rPr lang="en-US" sz="500">
                  <a:solidFill>
                    <a:schemeClr val="tx1"/>
                  </a:solidFill>
                </a:rPr>
                <a:t>5ER8: Pink </a:t>
              </a:r>
            </a:p>
            <a:p>
              <a:pPr algn="ctr">
                <a:lnSpc>
                  <a:spcPct val="100000"/>
                </a:lnSpc>
                <a:spcBef>
                  <a:spcPts val="0"/>
                </a:spcBef>
              </a:pPr>
              <a:r>
                <a:rPr lang="en-US" sz="500">
                  <a:solidFill>
                    <a:schemeClr val="tx1"/>
                  </a:solidFill>
                </a:rPr>
                <a:t>Lemonade</a:t>
              </a:r>
            </a:p>
          </p:txBody>
        </p:sp>
      </p:grpSp>
      <p:grpSp>
        <p:nvGrpSpPr>
          <p:cNvPr id="298" name="Group 297">
            <a:extLst>
              <a:ext uri="{FF2B5EF4-FFF2-40B4-BE49-F238E27FC236}">
                <a16:creationId xmlns:a16="http://schemas.microsoft.com/office/drawing/2014/main" id="{7AD90374-8424-4B34-9B6F-0ED2831C3321}"/>
              </a:ext>
            </a:extLst>
          </p:cNvPr>
          <p:cNvGrpSpPr/>
          <p:nvPr/>
        </p:nvGrpSpPr>
        <p:grpSpPr>
          <a:xfrm>
            <a:off x="4592124" y="4088275"/>
            <a:ext cx="642250" cy="603097"/>
            <a:chOff x="5155626" y="5120033"/>
            <a:chExt cx="642250" cy="603097"/>
          </a:xfrm>
        </p:grpSpPr>
        <p:pic>
          <p:nvPicPr>
            <p:cNvPr id="299" name="Picture 298">
              <a:extLst>
                <a:ext uri="{FF2B5EF4-FFF2-40B4-BE49-F238E27FC236}">
                  <a16:creationId xmlns:a16="http://schemas.microsoft.com/office/drawing/2014/main" id="{D5D56C39-DA34-4888-BA68-FEE451F9693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292301" y="512003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00" name="TextBox 299">
              <a:extLst>
                <a:ext uri="{FF2B5EF4-FFF2-40B4-BE49-F238E27FC236}">
                  <a16:creationId xmlns:a16="http://schemas.microsoft.com/office/drawing/2014/main" id="{4953429A-EC51-46B8-BFC8-D005468F3B1A}"/>
                </a:ext>
              </a:extLst>
            </p:cNvPr>
            <p:cNvSpPr txBox="1"/>
            <p:nvPr/>
          </p:nvSpPr>
          <p:spPr>
            <a:xfrm>
              <a:off x="5155626" y="5476909"/>
              <a:ext cx="642250" cy="246221"/>
            </a:xfrm>
            <a:prstGeom prst="rect">
              <a:avLst/>
            </a:prstGeom>
            <a:noFill/>
          </p:spPr>
          <p:txBody>
            <a:bodyPr wrap="square" rtlCol="0">
              <a:spAutoFit/>
            </a:bodyPr>
            <a:lstStyle/>
            <a:p>
              <a:pPr algn="ctr">
                <a:lnSpc>
                  <a:spcPct val="100000"/>
                </a:lnSpc>
              </a:pPr>
              <a:r>
                <a:rPr lang="en-US" sz="500">
                  <a:solidFill>
                    <a:schemeClr val="tx1"/>
                  </a:solidFill>
                </a:rPr>
                <a:t>5ES3: Persimmon</a:t>
              </a:r>
            </a:p>
          </p:txBody>
        </p:sp>
      </p:grpSp>
      <p:grpSp>
        <p:nvGrpSpPr>
          <p:cNvPr id="301" name="Group 300">
            <a:extLst>
              <a:ext uri="{FF2B5EF4-FFF2-40B4-BE49-F238E27FC236}">
                <a16:creationId xmlns:a16="http://schemas.microsoft.com/office/drawing/2014/main" id="{428D763B-D1BA-4405-A48B-3AF0DE0F0450}"/>
              </a:ext>
            </a:extLst>
          </p:cNvPr>
          <p:cNvGrpSpPr/>
          <p:nvPr/>
        </p:nvGrpSpPr>
        <p:grpSpPr>
          <a:xfrm>
            <a:off x="5126878" y="4088275"/>
            <a:ext cx="642250" cy="526153"/>
            <a:chOff x="5690380" y="5120033"/>
            <a:chExt cx="642250" cy="526153"/>
          </a:xfrm>
        </p:grpSpPr>
        <p:pic>
          <p:nvPicPr>
            <p:cNvPr id="302" name="Picture 301" descr="Peach">
              <a:extLst>
                <a:ext uri="{FF2B5EF4-FFF2-40B4-BE49-F238E27FC236}">
                  <a16:creationId xmlns:a16="http://schemas.microsoft.com/office/drawing/2014/main" id="{9557A38F-5096-456A-8EEB-76622943C11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826671" y="512003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03" name="TextBox 302">
              <a:extLst>
                <a:ext uri="{FF2B5EF4-FFF2-40B4-BE49-F238E27FC236}">
                  <a16:creationId xmlns:a16="http://schemas.microsoft.com/office/drawing/2014/main" id="{F9AAC3BD-EEE5-41A0-A194-81A2BAC98ED5}"/>
                </a:ext>
              </a:extLst>
            </p:cNvPr>
            <p:cNvSpPr txBox="1"/>
            <p:nvPr/>
          </p:nvSpPr>
          <p:spPr>
            <a:xfrm>
              <a:off x="5690380" y="5476909"/>
              <a:ext cx="642250" cy="169277"/>
            </a:xfrm>
            <a:prstGeom prst="rect">
              <a:avLst/>
            </a:prstGeom>
            <a:noFill/>
          </p:spPr>
          <p:txBody>
            <a:bodyPr wrap="square" rtlCol="0">
              <a:spAutoFit/>
            </a:bodyPr>
            <a:lstStyle/>
            <a:p>
              <a:pPr algn="ctr">
                <a:lnSpc>
                  <a:spcPct val="100000"/>
                </a:lnSpc>
              </a:pPr>
              <a:r>
                <a:rPr lang="en-US" sz="500">
                  <a:solidFill>
                    <a:schemeClr val="tx1"/>
                  </a:solidFill>
                </a:rPr>
                <a:t>5ET1: Peach</a:t>
              </a:r>
            </a:p>
          </p:txBody>
        </p:sp>
      </p:grpSp>
      <p:grpSp>
        <p:nvGrpSpPr>
          <p:cNvPr id="304" name="Group 303">
            <a:extLst>
              <a:ext uri="{FF2B5EF4-FFF2-40B4-BE49-F238E27FC236}">
                <a16:creationId xmlns:a16="http://schemas.microsoft.com/office/drawing/2014/main" id="{80A6C81E-11D1-420E-A0DD-BDEF25F28064}"/>
              </a:ext>
            </a:extLst>
          </p:cNvPr>
          <p:cNvGrpSpPr/>
          <p:nvPr/>
        </p:nvGrpSpPr>
        <p:grpSpPr>
          <a:xfrm>
            <a:off x="5659371" y="4088275"/>
            <a:ext cx="642250" cy="526153"/>
            <a:chOff x="6222873" y="5120033"/>
            <a:chExt cx="642250" cy="526153"/>
          </a:xfrm>
        </p:grpSpPr>
        <p:pic>
          <p:nvPicPr>
            <p:cNvPr id="305" name="Picture 304">
              <a:extLst>
                <a:ext uri="{FF2B5EF4-FFF2-40B4-BE49-F238E27FC236}">
                  <a16:creationId xmlns:a16="http://schemas.microsoft.com/office/drawing/2014/main" id="{357ECB30-0089-4357-B8EC-E1D0AC24704D}"/>
                </a:ext>
              </a:extLst>
            </p:cNvPr>
            <p:cNvPicPr>
              <a:picLocks noChangeAspect="1"/>
            </p:cNvPicPr>
            <p:nvPr/>
          </p:nvPicPr>
          <p:blipFill>
            <a:blip r:embed="rId30"/>
            <a:stretch>
              <a:fillRect/>
            </a:stretch>
          </p:blipFill>
          <p:spPr>
            <a:xfrm>
              <a:off x="6361041" y="5120033"/>
              <a:ext cx="365914" cy="365760"/>
            </a:xfrm>
            <a:prstGeom prst="rect">
              <a:avLst/>
            </a:prstGeom>
          </p:spPr>
        </p:pic>
        <p:sp>
          <p:nvSpPr>
            <p:cNvPr id="306" name="TextBox 305">
              <a:extLst>
                <a:ext uri="{FF2B5EF4-FFF2-40B4-BE49-F238E27FC236}">
                  <a16:creationId xmlns:a16="http://schemas.microsoft.com/office/drawing/2014/main" id="{23A5C83E-2F55-4FC9-8B97-017A92B8F47B}"/>
                </a:ext>
              </a:extLst>
            </p:cNvPr>
            <p:cNvSpPr txBox="1"/>
            <p:nvPr/>
          </p:nvSpPr>
          <p:spPr>
            <a:xfrm>
              <a:off x="6222873" y="5476909"/>
              <a:ext cx="642250" cy="169277"/>
            </a:xfrm>
            <a:prstGeom prst="rect">
              <a:avLst/>
            </a:prstGeom>
            <a:noFill/>
          </p:spPr>
          <p:txBody>
            <a:bodyPr wrap="square" rtlCol="0">
              <a:spAutoFit/>
            </a:bodyPr>
            <a:lstStyle/>
            <a:p>
              <a:pPr algn="ctr"/>
              <a:r>
                <a:rPr lang="en-US" sz="500">
                  <a:solidFill>
                    <a:schemeClr val="tx1"/>
                  </a:solidFill>
                </a:rPr>
                <a:t>5ET2: Cherry</a:t>
              </a:r>
            </a:p>
          </p:txBody>
        </p:sp>
      </p:grpSp>
      <p:grpSp>
        <p:nvGrpSpPr>
          <p:cNvPr id="307" name="Group 306">
            <a:extLst>
              <a:ext uri="{FF2B5EF4-FFF2-40B4-BE49-F238E27FC236}">
                <a16:creationId xmlns:a16="http://schemas.microsoft.com/office/drawing/2014/main" id="{8BD274BB-F98F-40AF-BE4C-084B15AEBD7D}"/>
              </a:ext>
            </a:extLst>
          </p:cNvPr>
          <p:cNvGrpSpPr/>
          <p:nvPr/>
        </p:nvGrpSpPr>
        <p:grpSpPr>
          <a:xfrm>
            <a:off x="6195281" y="4088275"/>
            <a:ext cx="642250" cy="526153"/>
            <a:chOff x="6758783" y="5120033"/>
            <a:chExt cx="642250" cy="526153"/>
          </a:xfrm>
        </p:grpSpPr>
        <p:pic>
          <p:nvPicPr>
            <p:cNvPr id="308" name="Picture 307">
              <a:extLst>
                <a:ext uri="{FF2B5EF4-FFF2-40B4-BE49-F238E27FC236}">
                  <a16:creationId xmlns:a16="http://schemas.microsoft.com/office/drawing/2014/main" id="{BDABD2CB-9399-466A-8286-34D33E13B0A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895565" y="5120033"/>
              <a:ext cx="368686" cy="365760"/>
            </a:xfrm>
            <a:prstGeom prst="rect">
              <a:avLst/>
            </a:prstGeom>
            <a:noFill/>
            <a:extLst>
              <a:ext uri="{909E8E84-426E-40DD-AFC4-6F175D3DCCD1}">
                <a14:hiddenFill xmlns:a14="http://schemas.microsoft.com/office/drawing/2010/main">
                  <a:solidFill>
                    <a:srgbClr val="FFFFFF"/>
                  </a:solidFill>
                </a14:hiddenFill>
              </a:ext>
            </a:extLst>
          </p:spPr>
        </p:pic>
        <p:sp>
          <p:nvSpPr>
            <p:cNvPr id="309" name="TextBox 308">
              <a:extLst>
                <a:ext uri="{FF2B5EF4-FFF2-40B4-BE49-F238E27FC236}">
                  <a16:creationId xmlns:a16="http://schemas.microsoft.com/office/drawing/2014/main" id="{5E85BFB1-5412-42F6-883C-263BC8F7A0C4}"/>
                </a:ext>
              </a:extLst>
            </p:cNvPr>
            <p:cNvSpPr txBox="1"/>
            <p:nvPr/>
          </p:nvSpPr>
          <p:spPr>
            <a:xfrm>
              <a:off x="6758783" y="5476909"/>
              <a:ext cx="642250" cy="169277"/>
            </a:xfrm>
            <a:prstGeom prst="rect">
              <a:avLst/>
            </a:prstGeom>
            <a:noFill/>
          </p:spPr>
          <p:txBody>
            <a:bodyPr wrap="square" rtlCol="0">
              <a:spAutoFit/>
            </a:bodyPr>
            <a:lstStyle/>
            <a:p>
              <a:pPr algn="ctr"/>
              <a:r>
                <a:rPr lang="en-US" sz="500">
                  <a:solidFill>
                    <a:schemeClr val="tx1"/>
                  </a:solidFill>
                </a:rPr>
                <a:t>5ER7: Saffron</a:t>
              </a:r>
            </a:p>
          </p:txBody>
        </p:sp>
      </p:grpSp>
      <p:grpSp>
        <p:nvGrpSpPr>
          <p:cNvPr id="310" name="Group 309">
            <a:extLst>
              <a:ext uri="{FF2B5EF4-FFF2-40B4-BE49-F238E27FC236}">
                <a16:creationId xmlns:a16="http://schemas.microsoft.com/office/drawing/2014/main" id="{B7B66A5F-C01D-4CCF-B5EF-1A7238BCE113}"/>
              </a:ext>
            </a:extLst>
          </p:cNvPr>
          <p:cNvGrpSpPr/>
          <p:nvPr/>
        </p:nvGrpSpPr>
        <p:grpSpPr>
          <a:xfrm>
            <a:off x="6734527" y="4088275"/>
            <a:ext cx="642250" cy="526153"/>
            <a:chOff x="7298029" y="5120033"/>
            <a:chExt cx="642250" cy="526153"/>
          </a:xfrm>
        </p:grpSpPr>
        <p:pic>
          <p:nvPicPr>
            <p:cNvPr id="311" name="Picture 310">
              <a:extLst>
                <a:ext uri="{FF2B5EF4-FFF2-40B4-BE49-F238E27FC236}">
                  <a16:creationId xmlns:a16="http://schemas.microsoft.com/office/drawing/2014/main" id="{9FC14D93-6BE1-4383-9445-16BFC488DEF6}"/>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432860" y="512003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12" name="TextBox 311">
              <a:extLst>
                <a:ext uri="{FF2B5EF4-FFF2-40B4-BE49-F238E27FC236}">
                  <a16:creationId xmlns:a16="http://schemas.microsoft.com/office/drawing/2014/main" id="{1211708C-2995-4811-B40B-54C9F9F62EA5}"/>
                </a:ext>
              </a:extLst>
            </p:cNvPr>
            <p:cNvSpPr txBox="1"/>
            <p:nvPr/>
          </p:nvSpPr>
          <p:spPr>
            <a:xfrm>
              <a:off x="7298029" y="5476909"/>
              <a:ext cx="642250" cy="169277"/>
            </a:xfrm>
            <a:prstGeom prst="rect">
              <a:avLst/>
            </a:prstGeom>
            <a:noFill/>
          </p:spPr>
          <p:txBody>
            <a:bodyPr wrap="square" rtlCol="0">
              <a:spAutoFit/>
            </a:bodyPr>
            <a:lstStyle/>
            <a:p>
              <a:pPr algn="ctr"/>
              <a:r>
                <a:rPr lang="en-US" sz="500">
                  <a:solidFill>
                    <a:schemeClr val="tx1"/>
                  </a:solidFill>
                </a:rPr>
                <a:t>5ES0: Scarlet</a:t>
              </a:r>
            </a:p>
          </p:txBody>
        </p:sp>
      </p:grpSp>
      <p:sp>
        <p:nvSpPr>
          <p:cNvPr id="313" name="Content Placeholder 106">
            <a:extLst>
              <a:ext uri="{FF2B5EF4-FFF2-40B4-BE49-F238E27FC236}">
                <a16:creationId xmlns:a16="http://schemas.microsoft.com/office/drawing/2014/main" id="{2681CFE3-A688-480E-8768-7906CDA3AB12}"/>
              </a:ext>
            </a:extLst>
          </p:cNvPr>
          <p:cNvSpPr>
            <a:spLocks noGrp="1"/>
          </p:cNvSpPr>
          <p:nvPr/>
        </p:nvSpPr>
        <p:spPr>
          <a:xfrm>
            <a:off x="3570410" y="1429750"/>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Otto</a:t>
            </a:r>
          </a:p>
        </p:txBody>
      </p:sp>
      <p:sp>
        <p:nvSpPr>
          <p:cNvPr id="314" name="Content Placeholder 106">
            <a:extLst>
              <a:ext uri="{FF2B5EF4-FFF2-40B4-BE49-F238E27FC236}">
                <a16:creationId xmlns:a16="http://schemas.microsoft.com/office/drawing/2014/main" id="{E0457952-2C0C-4E5F-AC37-CA12EF68D86F}"/>
              </a:ext>
            </a:extLst>
          </p:cNvPr>
          <p:cNvSpPr>
            <a:spLocks noGrp="1"/>
          </p:cNvSpPr>
          <p:nvPr/>
        </p:nvSpPr>
        <p:spPr>
          <a:xfrm>
            <a:off x="3564882" y="2236504"/>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sp>
        <p:nvSpPr>
          <p:cNvPr id="315" name="Content Placeholder 106">
            <a:extLst>
              <a:ext uri="{FF2B5EF4-FFF2-40B4-BE49-F238E27FC236}">
                <a16:creationId xmlns:a16="http://schemas.microsoft.com/office/drawing/2014/main" id="{BA046283-FD21-4B75-8811-7A6EED59F3DA}"/>
              </a:ext>
            </a:extLst>
          </p:cNvPr>
          <p:cNvSpPr>
            <a:spLocks noGrp="1"/>
          </p:cNvSpPr>
          <p:nvPr/>
        </p:nvSpPr>
        <p:spPr>
          <a:xfrm>
            <a:off x="3562925" y="4626473"/>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Stencil</a:t>
            </a:r>
          </a:p>
        </p:txBody>
      </p:sp>
      <p:grpSp>
        <p:nvGrpSpPr>
          <p:cNvPr id="316" name="Group 315">
            <a:extLst>
              <a:ext uri="{FF2B5EF4-FFF2-40B4-BE49-F238E27FC236}">
                <a16:creationId xmlns:a16="http://schemas.microsoft.com/office/drawing/2014/main" id="{46DAFBD4-59D4-4730-BD9F-3DA956397528}"/>
              </a:ext>
            </a:extLst>
          </p:cNvPr>
          <p:cNvGrpSpPr/>
          <p:nvPr/>
        </p:nvGrpSpPr>
        <p:grpSpPr>
          <a:xfrm>
            <a:off x="4598933" y="4863892"/>
            <a:ext cx="642250" cy="526153"/>
            <a:chOff x="4083286" y="4959131"/>
            <a:chExt cx="642250" cy="526153"/>
          </a:xfrm>
        </p:grpSpPr>
        <p:pic>
          <p:nvPicPr>
            <p:cNvPr id="317" name="Picture 316">
              <a:extLst>
                <a:ext uri="{FF2B5EF4-FFF2-40B4-BE49-F238E27FC236}">
                  <a16:creationId xmlns:a16="http://schemas.microsoft.com/office/drawing/2014/main" id="{F56E1407-5D6A-400A-B6B5-BD6321EE2C8E}"/>
                </a:ext>
              </a:extLst>
            </p:cNvPr>
            <p:cNvPicPr>
              <a:picLocks/>
            </p:cNvPicPr>
            <p:nvPr/>
          </p:nvPicPr>
          <p:blipFill>
            <a:blip r:embed="rId33"/>
            <a:stretch>
              <a:fillRect/>
            </a:stretch>
          </p:blipFill>
          <p:spPr>
            <a:xfrm>
              <a:off x="4219347" y="4959131"/>
              <a:ext cx="365760" cy="365760"/>
            </a:xfrm>
            <a:prstGeom prst="rect">
              <a:avLst/>
            </a:prstGeom>
          </p:spPr>
        </p:pic>
        <p:sp>
          <p:nvSpPr>
            <p:cNvPr id="318" name="TextBox 317">
              <a:extLst>
                <a:ext uri="{FF2B5EF4-FFF2-40B4-BE49-F238E27FC236}">
                  <a16:creationId xmlns:a16="http://schemas.microsoft.com/office/drawing/2014/main" id="{4ABD6025-74A6-4170-A6C3-D9013B2EFBEF}"/>
                </a:ext>
              </a:extLst>
            </p:cNvPr>
            <p:cNvSpPr txBox="1"/>
            <p:nvPr/>
          </p:nvSpPr>
          <p:spPr>
            <a:xfrm>
              <a:off x="4083286" y="5316007"/>
              <a:ext cx="642250" cy="169277"/>
            </a:xfrm>
            <a:prstGeom prst="rect">
              <a:avLst/>
            </a:prstGeom>
            <a:noFill/>
          </p:spPr>
          <p:txBody>
            <a:bodyPr wrap="square" rtlCol="0">
              <a:spAutoFit/>
            </a:bodyPr>
            <a:lstStyle/>
            <a:p>
              <a:pPr algn="ctr"/>
              <a:r>
                <a:rPr lang="en-US" sz="500" dirty="0">
                  <a:solidFill>
                    <a:schemeClr val="tx1"/>
                  </a:solidFill>
                </a:rPr>
                <a:t>P461: </a:t>
              </a:r>
              <a:r>
                <a:rPr lang="en-US" sz="500" dirty="0" err="1">
                  <a:solidFill>
                    <a:schemeClr val="tx1"/>
                  </a:solidFill>
                </a:rPr>
                <a:t>Mauvelous</a:t>
              </a:r>
              <a:endParaRPr lang="en-US" sz="500" dirty="0">
                <a:solidFill>
                  <a:schemeClr val="tx1"/>
                </a:solidFill>
              </a:endParaRPr>
            </a:p>
          </p:txBody>
        </p:sp>
      </p:grpSp>
      <p:grpSp>
        <p:nvGrpSpPr>
          <p:cNvPr id="319" name="Group 318">
            <a:extLst>
              <a:ext uri="{FF2B5EF4-FFF2-40B4-BE49-F238E27FC236}">
                <a16:creationId xmlns:a16="http://schemas.microsoft.com/office/drawing/2014/main" id="{3BD71D58-D6FB-45CD-B174-A0B0763C4388}"/>
              </a:ext>
            </a:extLst>
          </p:cNvPr>
          <p:cNvGrpSpPr/>
          <p:nvPr/>
        </p:nvGrpSpPr>
        <p:grpSpPr>
          <a:xfrm>
            <a:off x="3515114" y="4863892"/>
            <a:ext cx="642250" cy="526153"/>
            <a:chOff x="4614680" y="4959131"/>
            <a:chExt cx="642250" cy="526153"/>
          </a:xfrm>
        </p:grpSpPr>
        <p:pic>
          <p:nvPicPr>
            <p:cNvPr id="320" name="Picture 319">
              <a:extLst>
                <a:ext uri="{FF2B5EF4-FFF2-40B4-BE49-F238E27FC236}">
                  <a16:creationId xmlns:a16="http://schemas.microsoft.com/office/drawing/2014/main" id="{01DD43F3-AE92-439A-BD4F-59C9193DF2FD}"/>
                </a:ext>
              </a:extLst>
            </p:cNvPr>
            <p:cNvPicPr>
              <a:picLocks noChangeAspect="1"/>
            </p:cNvPicPr>
            <p:nvPr/>
          </p:nvPicPr>
          <p:blipFill>
            <a:blip r:embed="rId34"/>
            <a:stretch>
              <a:fillRect/>
            </a:stretch>
          </p:blipFill>
          <p:spPr>
            <a:xfrm>
              <a:off x="4758467" y="4959131"/>
              <a:ext cx="363233" cy="365760"/>
            </a:xfrm>
            <a:prstGeom prst="rect">
              <a:avLst/>
            </a:prstGeom>
          </p:spPr>
        </p:pic>
        <p:sp>
          <p:nvSpPr>
            <p:cNvPr id="321" name="TextBox 320">
              <a:extLst>
                <a:ext uri="{FF2B5EF4-FFF2-40B4-BE49-F238E27FC236}">
                  <a16:creationId xmlns:a16="http://schemas.microsoft.com/office/drawing/2014/main" id="{216109D5-265A-40CC-A350-763A7947D17E}"/>
                </a:ext>
              </a:extLst>
            </p:cNvPr>
            <p:cNvSpPr txBox="1"/>
            <p:nvPr/>
          </p:nvSpPr>
          <p:spPr>
            <a:xfrm>
              <a:off x="4614680" y="5316007"/>
              <a:ext cx="642250" cy="169277"/>
            </a:xfrm>
            <a:prstGeom prst="rect">
              <a:avLst/>
            </a:prstGeom>
            <a:noFill/>
          </p:spPr>
          <p:txBody>
            <a:bodyPr wrap="square" rtlCol="0">
              <a:spAutoFit/>
            </a:bodyPr>
            <a:lstStyle/>
            <a:p>
              <a:pPr algn="ctr">
                <a:lnSpc>
                  <a:spcPct val="100000"/>
                </a:lnSpc>
                <a:spcBef>
                  <a:spcPts val="0"/>
                </a:spcBef>
              </a:pPr>
              <a:r>
                <a:rPr lang="en-US" sz="500" dirty="0">
                  <a:solidFill>
                    <a:schemeClr val="tx1"/>
                  </a:solidFill>
                </a:rPr>
                <a:t>P469: Sepia</a:t>
              </a:r>
            </a:p>
          </p:txBody>
        </p:sp>
      </p:grpSp>
      <p:grpSp>
        <p:nvGrpSpPr>
          <p:cNvPr id="322" name="Group 321">
            <a:extLst>
              <a:ext uri="{FF2B5EF4-FFF2-40B4-BE49-F238E27FC236}">
                <a16:creationId xmlns:a16="http://schemas.microsoft.com/office/drawing/2014/main" id="{7B887475-91B0-4BB3-A59B-680CD1C6241C}"/>
              </a:ext>
            </a:extLst>
          </p:cNvPr>
          <p:cNvGrpSpPr/>
          <p:nvPr/>
        </p:nvGrpSpPr>
        <p:grpSpPr>
          <a:xfrm>
            <a:off x="4035651" y="4863832"/>
            <a:ext cx="642250" cy="535037"/>
            <a:chOff x="4595854" y="4959071"/>
            <a:chExt cx="642250" cy="535037"/>
          </a:xfrm>
        </p:grpSpPr>
        <p:pic>
          <p:nvPicPr>
            <p:cNvPr id="323" name="Picture 322">
              <a:extLst>
                <a:ext uri="{FF2B5EF4-FFF2-40B4-BE49-F238E27FC236}">
                  <a16:creationId xmlns:a16="http://schemas.microsoft.com/office/drawing/2014/main" id="{9125375B-6049-4838-A77C-5763E6A113CF}"/>
                </a:ext>
              </a:extLst>
            </p:cNvPr>
            <p:cNvPicPr>
              <a:picLocks noChangeAspect="1"/>
            </p:cNvPicPr>
            <p:nvPr/>
          </p:nvPicPr>
          <p:blipFill>
            <a:blip r:embed="rId35"/>
            <a:stretch>
              <a:fillRect/>
            </a:stretch>
          </p:blipFill>
          <p:spPr>
            <a:xfrm>
              <a:off x="4757577" y="4959071"/>
              <a:ext cx="367924" cy="365760"/>
            </a:xfrm>
            <a:prstGeom prst="rect">
              <a:avLst/>
            </a:prstGeom>
          </p:spPr>
        </p:pic>
        <p:sp>
          <p:nvSpPr>
            <p:cNvPr id="324" name="TextBox 323">
              <a:extLst>
                <a:ext uri="{FF2B5EF4-FFF2-40B4-BE49-F238E27FC236}">
                  <a16:creationId xmlns:a16="http://schemas.microsoft.com/office/drawing/2014/main" id="{152F40A7-A07B-4E89-9313-69352A64FD97}"/>
                </a:ext>
              </a:extLst>
            </p:cNvPr>
            <p:cNvSpPr txBox="1"/>
            <p:nvPr/>
          </p:nvSpPr>
          <p:spPr>
            <a:xfrm>
              <a:off x="4595854" y="5324831"/>
              <a:ext cx="642250" cy="169277"/>
            </a:xfrm>
            <a:prstGeom prst="rect">
              <a:avLst/>
            </a:prstGeom>
            <a:noFill/>
          </p:spPr>
          <p:txBody>
            <a:bodyPr wrap="square" rtlCol="0">
              <a:spAutoFit/>
            </a:bodyPr>
            <a:lstStyle/>
            <a:p>
              <a:pPr algn="ctr">
                <a:lnSpc>
                  <a:spcPct val="100000"/>
                </a:lnSpc>
                <a:spcBef>
                  <a:spcPts val="0"/>
                </a:spcBef>
              </a:pPr>
              <a:r>
                <a:rPr lang="en-US" sz="500" dirty="0"/>
                <a:t>P459: Chartreuse</a:t>
              </a:r>
              <a:endParaRPr lang="en-US" sz="500" dirty="0">
                <a:solidFill>
                  <a:schemeClr val="tx1"/>
                </a:solidFill>
              </a:endParaRPr>
            </a:p>
          </p:txBody>
        </p:sp>
      </p:grpSp>
      <p:grpSp>
        <p:nvGrpSpPr>
          <p:cNvPr id="325" name="Group 324">
            <a:extLst>
              <a:ext uri="{FF2B5EF4-FFF2-40B4-BE49-F238E27FC236}">
                <a16:creationId xmlns:a16="http://schemas.microsoft.com/office/drawing/2014/main" id="{F16DFB24-F98F-4015-B0A9-25CF3B63A0C8}"/>
              </a:ext>
            </a:extLst>
          </p:cNvPr>
          <p:cNvGrpSpPr/>
          <p:nvPr/>
        </p:nvGrpSpPr>
        <p:grpSpPr>
          <a:xfrm>
            <a:off x="5123055" y="4863832"/>
            <a:ext cx="642250" cy="530633"/>
            <a:chOff x="5683258" y="4959071"/>
            <a:chExt cx="642250" cy="530633"/>
          </a:xfrm>
        </p:grpSpPr>
        <p:pic>
          <p:nvPicPr>
            <p:cNvPr id="326" name="Picture 325">
              <a:extLst>
                <a:ext uri="{FF2B5EF4-FFF2-40B4-BE49-F238E27FC236}">
                  <a16:creationId xmlns:a16="http://schemas.microsoft.com/office/drawing/2014/main" id="{66A3209A-C404-4A50-8853-B3B0DDC592DA}"/>
                </a:ext>
              </a:extLst>
            </p:cNvPr>
            <p:cNvPicPr>
              <a:picLocks noChangeAspect="1"/>
            </p:cNvPicPr>
            <p:nvPr/>
          </p:nvPicPr>
          <p:blipFill>
            <a:blip r:embed="rId36"/>
            <a:stretch>
              <a:fillRect/>
            </a:stretch>
          </p:blipFill>
          <p:spPr>
            <a:xfrm>
              <a:off x="5830899" y="4959071"/>
              <a:ext cx="361532" cy="365760"/>
            </a:xfrm>
            <a:prstGeom prst="rect">
              <a:avLst/>
            </a:prstGeom>
          </p:spPr>
        </p:pic>
        <p:sp>
          <p:nvSpPr>
            <p:cNvPr id="327" name="TextBox 326">
              <a:extLst>
                <a:ext uri="{FF2B5EF4-FFF2-40B4-BE49-F238E27FC236}">
                  <a16:creationId xmlns:a16="http://schemas.microsoft.com/office/drawing/2014/main" id="{9BED3600-4A80-48AB-9C9A-A0774562B3EC}"/>
                </a:ext>
              </a:extLst>
            </p:cNvPr>
            <p:cNvSpPr txBox="1"/>
            <p:nvPr/>
          </p:nvSpPr>
          <p:spPr>
            <a:xfrm>
              <a:off x="5683258" y="5320427"/>
              <a:ext cx="642250" cy="169277"/>
            </a:xfrm>
            <a:prstGeom prst="rect">
              <a:avLst/>
            </a:prstGeom>
            <a:noFill/>
          </p:spPr>
          <p:txBody>
            <a:bodyPr wrap="square" rtlCol="0">
              <a:spAutoFit/>
            </a:bodyPr>
            <a:lstStyle/>
            <a:p>
              <a:pPr algn="ctr">
                <a:lnSpc>
                  <a:spcPct val="100000"/>
                </a:lnSpc>
                <a:spcBef>
                  <a:spcPts val="0"/>
                </a:spcBef>
              </a:pPr>
              <a:r>
                <a:rPr lang="en-US" sz="500" dirty="0">
                  <a:solidFill>
                    <a:schemeClr val="tx1"/>
                  </a:solidFill>
                </a:rPr>
                <a:t>P456: Mulberry</a:t>
              </a:r>
            </a:p>
          </p:txBody>
        </p:sp>
      </p:grpSp>
    </p:spTree>
    <p:extLst>
      <p:ext uri="{BB962C8B-B14F-4D97-AF65-F5344CB8AC3E}">
        <p14:creationId xmlns:p14="http://schemas.microsoft.com/office/powerpoint/2010/main" val="600914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4B410DA8-5EC2-4E46-844E-9D1276900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37" y="4349267"/>
            <a:ext cx="2560604" cy="1920240"/>
          </a:xfrm>
          <a:prstGeom prst="rect">
            <a:avLst/>
          </a:prstGeom>
        </p:spPr>
      </p:pic>
      <p:sp>
        <p:nvSpPr>
          <p:cNvPr id="106" name="Content Placeholder 106">
            <a:extLst>
              <a:ext uri="{FF2B5EF4-FFF2-40B4-BE49-F238E27FC236}">
                <a16:creationId xmlns:a16="http://schemas.microsoft.com/office/drawing/2014/main" id="{55D2269B-A595-4544-BF0E-411FE072AADE}"/>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Cool Tones</a:t>
            </a:r>
          </a:p>
        </p:txBody>
      </p:sp>
      <p:grpSp>
        <p:nvGrpSpPr>
          <p:cNvPr id="101" name="Group 100">
            <a:extLst>
              <a:ext uri="{FF2B5EF4-FFF2-40B4-BE49-F238E27FC236}">
                <a16:creationId xmlns:a16="http://schemas.microsoft.com/office/drawing/2014/main" id="{8CE7750D-E7E0-42B7-84F3-3117B54F3230}"/>
              </a:ext>
            </a:extLst>
          </p:cNvPr>
          <p:cNvGrpSpPr/>
          <p:nvPr/>
        </p:nvGrpSpPr>
        <p:grpSpPr>
          <a:xfrm>
            <a:off x="3508611" y="4023787"/>
            <a:ext cx="671453" cy="580846"/>
            <a:chOff x="4065384" y="4064474"/>
            <a:chExt cx="671453" cy="580846"/>
          </a:xfrm>
        </p:grpSpPr>
        <p:pic>
          <p:nvPicPr>
            <p:cNvPr id="102" name="Picture 101">
              <a:extLst>
                <a:ext uri="{FF2B5EF4-FFF2-40B4-BE49-F238E27FC236}">
                  <a16:creationId xmlns:a16="http://schemas.microsoft.com/office/drawing/2014/main" id="{13BDAA2A-1D44-4846-B272-129AF7BD458E}"/>
                </a:ext>
              </a:extLst>
            </p:cNvPr>
            <p:cNvPicPr>
              <a:picLocks/>
            </p:cNvPicPr>
            <p:nvPr/>
          </p:nvPicPr>
          <p:blipFill>
            <a:blip r:embed="rId4">
              <a:extLst>
                <a:ext uri="{28A0092B-C50C-407E-A947-70E740481C1C}">
                  <a14:useLocalDpi xmlns:a14="http://schemas.microsoft.com/office/drawing/2010/main"/>
                </a:ext>
              </a:extLst>
            </a:blip>
            <a:srcRect/>
            <a:stretch>
              <a:fillRect/>
            </a:stretch>
          </p:blipFill>
          <p:spPr>
            <a:xfrm>
              <a:off x="4220707" y="4064474"/>
              <a:ext cx="365760" cy="365760"/>
            </a:xfrm>
            <a:prstGeom prst="rect">
              <a:avLst/>
            </a:prstGeom>
          </p:spPr>
        </p:pic>
        <p:sp>
          <p:nvSpPr>
            <p:cNvPr id="103" name="TextBox 102">
              <a:extLst>
                <a:ext uri="{FF2B5EF4-FFF2-40B4-BE49-F238E27FC236}">
                  <a16:creationId xmlns:a16="http://schemas.microsoft.com/office/drawing/2014/main" id="{36B971A3-A978-4EB8-AD4E-348A73A74742}"/>
                </a:ext>
              </a:extLst>
            </p:cNvPr>
            <p:cNvSpPr txBox="1"/>
            <p:nvPr/>
          </p:nvSpPr>
          <p:spPr>
            <a:xfrm>
              <a:off x="4065384" y="4399099"/>
              <a:ext cx="671453" cy="246221"/>
            </a:xfrm>
            <a:prstGeom prst="rect">
              <a:avLst/>
            </a:prstGeom>
            <a:noFill/>
          </p:spPr>
          <p:txBody>
            <a:bodyPr wrap="square" rtlCol="0">
              <a:spAutoFit/>
            </a:bodyPr>
            <a:lstStyle/>
            <a:p>
              <a:pPr algn="ctr">
                <a:lnSpc>
                  <a:spcPct val="100000"/>
                </a:lnSpc>
              </a:pPr>
              <a:r>
                <a:rPr lang="en-US" sz="500">
                  <a:solidFill>
                    <a:schemeClr val="tx1"/>
                  </a:solidFill>
                </a:rPr>
                <a:t>68002: Apple Green</a:t>
              </a:r>
            </a:p>
          </p:txBody>
        </p:sp>
      </p:grpSp>
      <p:grpSp>
        <p:nvGrpSpPr>
          <p:cNvPr id="104" name="Group 103">
            <a:extLst>
              <a:ext uri="{FF2B5EF4-FFF2-40B4-BE49-F238E27FC236}">
                <a16:creationId xmlns:a16="http://schemas.microsoft.com/office/drawing/2014/main" id="{81927281-DFE4-4F5A-95F0-E9DD45A43EDB}"/>
              </a:ext>
            </a:extLst>
          </p:cNvPr>
          <p:cNvGrpSpPr/>
          <p:nvPr/>
        </p:nvGrpSpPr>
        <p:grpSpPr>
          <a:xfrm>
            <a:off x="3536918" y="2644429"/>
            <a:ext cx="602423" cy="504038"/>
            <a:chOff x="4101442" y="2624635"/>
            <a:chExt cx="602423" cy="504038"/>
          </a:xfrm>
        </p:grpSpPr>
        <p:pic>
          <p:nvPicPr>
            <p:cNvPr id="107" name="Picture 106" descr="A picture containing player&#10;&#10;Description automatically generated">
              <a:extLst>
                <a:ext uri="{FF2B5EF4-FFF2-40B4-BE49-F238E27FC236}">
                  <a16:creationId xmlns:a16="http://schemas.microsoft.com/office/drawing/2014/main" id="{094D4D50-6F0A-42C8-B20C-89CBA56E6BA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227057" y="2624635"/>
              <a:ext cx="365760" cy="365760"/>
            </a:xfrm>
            <a:prstGeom prst="rect">
              <a:avLst/>
            </a:prstGeom>
          </p:spPr>
        </p:pic>
        <p:sp>
          <p:nvSpPr>
            <p:cNvPr id="108" name="TextBox 107">
              <a:extLst>
                <a:ext uri="{FF2B5EF4-FFF2-40B4-BE49-F238E27FC236}">
                  <a16:creationId xmlns:a16="http://schemas.microsoft.com/office/drawing/2014/main" id="{6AA31BEB-B8BC-47F6-B1AB-6DAAD9D5E9BF}"/>
                </a:ext>
              </a:extLst>
            </p:cNvPr>
            <p:cNvSpPr txBox="1"/>
            <p:nvPr/>
          </p:nvSpPr>
          <p:spPr>
            <a:xfrm>
              <a:off x="4101442" y="2959396"/>
              <a:ext cx="602423" cy="169277"/>
            </a:xfrm>
            <a:prstGeom prst="rect">
              <a:avLst/>
            </a:prstGeom>
            <a:noFill/>
          </p:spPr>
          <p:txBody>
            <a:bodyPr wrap="square" rtlCol="0">
              <a:spAutoFit/>
            </a:bodyPr>
            <a:lstStyle/>
            <a:p>
              <a:pPr algn="ctr"/>
              <a:r>
                <a:rPr lang="en-US" sz="500">
                  <a:solidFill>
                    <a:schemeClr val="tx1"/>
                  </a:solidFill>
                </a:rPr>
                <a:t>5SF4: Olivine</a:t>
              </a:r>
            </a:p>
          </p:txBody>
        </p:sp>
      </p:grpSp>
      <p:grpSp>
        <p:nvGrpSpPr>
          <p:cNvPr id="109" name="Group 108">
            <a:extLst>
              <a:ext uri="{FF2B5EF4-FFF2-40B4-BE49-F238E27FC236}">
                <a16:creationId xmlns:a16="http://schemas.microsoft.com/office/drawing/2014/main" id="{C7EA35DE-7366-4147-9FEB-43972FB8363E}"/>
              </a:ext>
            </a:extLst>
          </p:cNvPr>
          <p:cNvGrpSpPr/>
          <p:nvPr/>
        </p:nvGrpSpPr>
        <p:grpSpPr>
          <a:xfrm>
            <a:off x="4077463" y="2644429"/>
            <a:ext cx="602423" cy="504038"/>
            <a:chOff x="4641987" y="2624635"/>
            <a:chExt cx="602423" cy="504038"/>
          </a:xfrm>
        </p:grpSpPr>
        <p:pic>
          <p:nvPicPr>
            <p:cNvPr id="110" name="Picture 109">
              <a:extLst>
                <a:ext uri="{FF2B5EF4-FFF2-40B4-BE49-F238E27FC236}">
                  <a16:creationId xmlns:a16="http://schemas.microsoft.com/office/drawing/2014/main" id="{ECCC9EB8-511C-41C3-80DF-7189E9F219B4}"/>
                </a:ext>
              </a:extLst>
            </p:cNvPr>
            <p:cNvPicPr>
              <a:picLocks/>
            </p:cNvPicPr>
            <p:nvPr/>
          </p:nvPicPr>
          <p:blipFill>
            <a:blip r:embed="rId6" cstate="hqprint">
              <a:extLst>
                <a:ext uri="{28A0092B-C50C-407E-A947-70E740481C1C}">
                  <a14:useLocalDpi xmlns:a14="http://schemas.microsoft.com/office/drawing/2010/main"/>
                </a:ext>
              </a:extLst>
            </a:blip>
            <a:srcRect/>
            <a:stretch>
              <a:fillRect/>
            </a:stretch>
          </p:blipFill>
          <p:spPr>
            <a:xfrm>
              <a:off x="4761715" y="2624635"/>
              <a:ext cx="365760" cy="365760"/>
            </a:xfrm>
            <a:prstGeom prst="rect">
              <a:avLst/>
            </a:prstGeom>
          </p:spPr>
        </p:pic>
        <p:sp>
          <p:nvSpPr>
            <p:cNvPr id="111" name="TextBox 110">
              <a:extLst>
                <a:ext uri="{FF2B5EF4-FFF2-40B4-BE49-F238E27FC236}">
                  <a16:creationId xmlns:a16="http://schemas.microsoft.com/office/drawing/2014/main" id="{FD1779F2-38D5-4941-8DC7-C922FC6DAB0C}"/>
                </a:ext>
              </a:extLst>
            </p:cNvPr>
            <p:cNvSpPr txBox="1"/>
            <p:nvPr/>
          </p:nvSpPr>
          <p:spPr>
            <a:xfrm>
              <a:off x="4641987" y="2959396"/>
              <a:ext cx="602423" cy="169277"/>
            </a:xfrm>
            <a:prstGeom prst="rect">
              <a:avLst/>
            </a:prstGeom>
            <a:noFill/>
          </p:spPr>
          <p:txBody>
            <a:bodyPr wrap="square" rtlCol="0">
              <a:spAutoFit/>
            </a:bodyPr>
            <a:lstStyle/>
            <a:p>
              <a:pPr algn="ctr"/>
              <a:r>
                <a:rPr lang="en-US" sz="500">
                  <a:solidFill>
                    <a:schemeClr val="tx1"/>
                  </a:solidFill>
                </a:rPr>
                <a:t>5S23: Wasabi</a:t>
              </a:r>
            </a:p>
          </p:txBody>
        </p:sp>
      </p:grpSp>
      <p:grpSp>
        <p:nvGrpSpPr>
          <p:cNvPr id="112" name="Group 111">
            <a:extLst>
              <a:ext uri="{FF2B5EF4-FFF2-40B4-BE49-F238E27FC236}">
                <a16:creationId xmlns:a16="http://schemas.microsoft.com/office/drawing/2014/main" id="{B8F36C99-79D2-4778-8BE5-D1888EDD41E0}"/>
              </a:ext>
            </a:extLst>
          </p:cNvPr>
          <p:cNvGrpSpPr/>
          <p:nvPr/>
        </p:nvGrpSpPr>
        <p:grpSpPr>
          <a:xfrm>
            <a:off x="4597479" y="2644429"/>
            <a:ext cx="632179" cy="504038"/>
            <a:chOff x="5162003" y="2624635"/>
            <a:chExt cx="632179" cy="504038"/>
          </a:xfrm>
        </p:grpSpPr>
        <p:pic>
          <p:nvPicPr>
            <p:cNvPr id="113" name="Picture 112" descr="Background pattern&#10;&#10;Description automatically generated with medium confidence">
              <a:extLst>
                <a:ext uri="{FF2B5EF4-FFF2-40B4-BE49-F238E27FC236}">
                  <a16:creationId xmlns:a16="http://schemas.microsoft.com/office/drawing/2014/main" id="{3048DD38-7CBA-4B95-91EF-381AEE364312}"/>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296373" y="2624635"/>
              <a:ext cx="365760" cy="365760"/>
            </a:xfrm>
            <a:prstGeom prst="rect">
              <a:avLst/>
            </a:prstGeom>
          </p:spPr>
        </p:pic>
        <p:sp>
          <p:nvSpPr>
            <p:cNvPr id="114" name="TextBox 113">
              <a:extLst>
                <a:ext uri="{FF2B5EF4-FFF2-40B4-BE49-F238E27FC236}">
                  <a16:creationId xmlns:a16="http://schemas.microsoft.com/office/drawing/2014/main" id="{69DA4737-A1B8-49FD-A31F-EEDA9FBC6DAC}"/>
                </a:ext>
              </a:extLst>
            </p:cNvPr>
            <p:cNvSpPr txBox="1"/>
            <p:nvPr/>
          </p:nvSpPr>
          <p:spPr>
            <a:xfrm>
              <a:off x="5162003" y="2959396"/>
              <a:ext cx="632179" cy="169277"/>
            </a:xfrm>
            <a:prstGeom prst="rect">
              <a:avLst/>
            </a:prstGeom>
            <a:noFill/>
          </p:spPr>
          <p:txBody>
            <a:bodyPr wrap="square" rtlCol="0">
              <a:spAutoFit/>
            </a:bodyPr>
            <a:lstStyle/>
            <a:p>
              <a:pPr algn="ctr"/>
              <a:r>
                <a:rPr lang="en-US" sz="500">
                  <a:solidFill>
                    <a:schemeClr val="tx1"/>
                  </a:solidFill>
                </a:rPr>
                <a:t>5SD7: Sea Salt</a:t>
              </a:r>
            </a:p>
          </p:txBody>
        </p:sp>
      </p:grpSp>
      <p:grpSp>
        <p:nvGrpSpPr>
          <p:cNvPr id="115" name="Group 114">
            <a:extLst>
              <a:ext uri="{FF2B5EF4-FFF2-40B4-BE49-F238E27FC236}">
                <a16:creationId xmlns:a16="http://schemas.microsoft.com/office/drawing/2014/main" id="{A31106C5-B474-4141-BC60-6FDDB1E912A4}"/>
              </a:ext>
            </a:extLst>
          </p:cNvPr>
          <p:cNvGrpSpPr/>
          <p:nvPr/>
        </p:nvGrpSpPr>
        <p:grpSpPr>
          <a:xfrm>
            <a:off x="5143663" y="2644429"/>
            <a:ext cx="602423" cy="580982"/>
            <a:chOff x="5708187" y="2624635"/>
            <a:chExt cx="602423" cy="580982"/>
          </a:xfrm>
        </p:grpSpPr>
        <p:pic>
          <p:nvPicPr>
            <p:cNvPr id="116" name="Picture 115">
              <a:extLst>
                <a:ext uri="{FF2B5EF4-FFF2-40B4-BE49-F238E27FC236}">
                  <a16:creationId xmlns:a16="http://schemas.microsoft.com/office/drawing/2014/main" id="{0DDDCFCB-E482-497A-8225-A6C0A14D0102}"/>
                </a:ext>
              </a:extLst>
            </p:cNvPr>
            <p:cNvPicPr>
              <a:picLocks/>
            </p:cNvPicPr>
            <p:nvPr/>
          </p:nvPicPr>
          <p:blipFill>
            <a:blip r:embed="rId8" cstate="hqprint">
              <a:extLst>
                <a:ext uri="{28A0092B-C50C-407E-A947-70E740481C1C}">
                  <a14:useLocalDpi xmlns:a14="http://schemas.microsoft.com/office/drawing/2010/main"/>
                </a:ext>
              </a:extLst>
            </a:blip>
            <a:srcRect/>
            <a:stretch>
              <a:fillRect/>
            </a:stretch>
          </p:blipFill>
          <p:spPr>
            <a:xfrm>
              <a:off x="5831031" y="2624635"/>
              <a:ext cx="365760" cy="365760"/>
            </a:xfrm>
            <a:prstGeom prst="rect">
              <a:avLst/>
            </a:prstGeom>
          </p:spPr>
        </p:pic>
        <p:sp>
          <p:nvSpPr>
            <p:cNvPr id="117" name="TextBox 116">
              <a:extLst>
                <a:ext uri="{FF2B5EF4-FFF2-40B4-BE49-F238E27FC236}">
                  <a16:creationId xmlns:a16="http://schemas.microsoft.com/office/drawing/2014/main" id="{EBC36819-B07B-4C6D-9B36-781090C2A27A}"/>
                </a:ext>
              </a:extLst>
            </p:cNvPr>
            <p:cNvSpPr txBox="1"/>
            <p:nvPr/>
          </p:nvSpPr>
          <p:spPr>
            <a:xfrm>
              <a:off x="5708187" y="2959396"/>
              <a:ext cx="602423" cy="246221"/>
            </a:xfrm>
            <a:prstGeom prst="rect">
              <a:avLst/>
            </a:prstGeom>
            <a:noFill/>
          </p:spPr>
          <p:txBody>
            <a:bodyPr wrap="square" rtlCol="0">
              <a:spAutoFit/>
            </a:bodyPr>
            <a:lstStyle/>
            <a:p>
              <a:pPr algn="ctr"/>
              <a:r>
                <a:rPr lang="en-US" sz="500">
                  <a:solidFill>
                    <a:schemeClr val="tx1"/>
                  </a:solidFill>
                </a:rPr>
                <a:t>5S21: Blue Jay</a:t>
              </a:r>
            </a:p>
          </p:txBody>
        </p:sp>
      </p:grpSp>
      <p:grpSp>
        <p:nvGrpSpPr>
          <p:cNvPr id="118" name="Group 117">
            <a:extLst>
              <a:ext uri="{FF2B5EF4-FFF2-40B4-BE49-F238E27FC236}">
                <a16:creationId xmlns:a16="http://schemas.microsoft.com/office/drawing/2014/main" id="{FEC47506-CA9B-40D9-ACB3-8A895DD349AA}"/>
              </a:ext>
            </a:extLst>
          </p:cNvPr>
          <p:cNvGrpSpPr/>
          <p:nvPr/>
        </p:nvGrpSpPr>
        <p:grpSpPr>
          <a:xfrm>
            <a:off x="5669476" y="2644429"/>
            <a:ext cx="602423" cy="580982"/>
            <a:chOff x="6234000" y="2624635"/>
            <a:chExt cx="602423" cy="580982"/>
          </a:xfrm>
        </p:grpSpPr>
        <p:pic>
          <p:nvPicPr>
            <p:cNvPr id="119" name="Picture 118" descr="Background pattern&#10;&#10;Description automatically generated">
              <a:extLst>
                <a:ext uri="{FF2B5EF4-FFF2-40B4-BE49-F238E27FC236}">
                  <a16:creationId xmlns:a16="http://schemas.microsoft.com/office/drawing/2014/main" id="{BA6EA665-F6F6-47D7-B215-F86973749E2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6365689" y="2624635"/>
              <a:ext cx="365760" cy="365760"/>
            </a:xfrm>
            <a:prstGeom prst="rect">
              <a:avLst/>
            </a:prstGeom>
          </p:spPr>
        </p:pic>
        <p:sp>
          <p:nvSpPr>
            <p:cNvPr id="120" name="TextBox 119">
              <a:extLst>
                <a:ext uri="{FF2B5EF4-FFF2-40B4-BE49-F238E27FC236}">
                  <a16:creationId xmlns:a16="http://schemas.microsoft.com/office/drawing/2014/main" id="{512F0E81-E133-4258-BBB0-700FB78F5D12}"/>
                </a:ext>
              </a:extLst>
            </p:cNvPr>
            <p:cNvSpPr txBox="1"/>
            <p:nvPr/>
          </p:nvSpPr>
          <p:spPr>
            <a:xfrm>
              <a:off x="6234000" y="2959396"/>
              <a:ext cx="602423" cy="246221"/>
            </a:xfrm>
            <a:prstGeom prst="rect">
              <a:avLst/>
            </a:prstGeom>
            <a:noFill/>
          </p:spPr>
          <p:txBody>
            <a:bodyPr wrap="square" rtlCol="0">
              <a:spAutoFit/>
            </a:bodyPr>
            <a:lstStyle/>
            <a:p>
              <a:pPr algn="ctr">
                <a:lnSpc>
                  <a:spcPct val="100000"/>
                </a:lnSpc>
              </a:pPr>
              <a:r>
                <a:rPr lang="en-US" sz="500">
                  <a:solidFill>
                    <a:schemeClr val="tx1"/>
                  </a:solidFill>
                </a:rPr>
                <a:t>5SD3: Lagoon</a:t>
              </a:r>
            </a:p>
            <a:p>
              <a:pPr algn="ctr">
                <a:lnSpc>
                  <a:spcPct val="100000"/>
                </a:lnSpc>
              </a:pPr>
              <a:endParaRPr lang="en-US" sz="500">
                <a:solidFill>
                  <a:schemeClr val="tx1"/>
                </a:solidFill>
              </a:endParaRPr>
            </a:p>
          </p:txBody>
        </p:sp>
      </p:grpSp>
      <p:grpSp>
        <p:nvGrpSpPr>
          <p:cNvPr id="131" name="Group 130">
            <a:extLst>
              <a:ext uri="{FF2B5EF4-FFF2-40B4-BE49-F238E27FC236}">
                <a16:creationId xmlns:a16="http://schemas.microsoft.com/office/drawing/2014/main" id="{51A03CA0-2FBD-458D-A81C-F6D8E1E7504B}"/>
              </a:ext>
            </a:extLst>
          </p:cNvPr>
          <p:cNvGrpSpPr/>
          <p:nvPr/>
        </p:nvGrpSpPr>
        <p:grpSpPr>
          <a:xfrm>
            <a:off x="6210446" y="2644429"/>
            <a:ext cx="602423" cy="580982"/>
            <a:chOff x="6774970" y="2624635"/>
            <a:chExt cx="602423" cy="580982"/>
          </a:xfrm>
        </p:grpSpPr>
        <p:pic>
          <p:nvPicPr>
            <p:cNvPr id="132" name="Picture 131" descr="Background pattern&#10;&#10;Description automatically generated with low confidence">
              <a:extLst>
                <a:ext uri="{FF2B5EF4-FFF2-40B4-BE49-F238E27FC236}">
                  <a16:creationId xmlns:a16="http://schemas.microsoft.com/office/drawing/2014/main" id="{D7B903F3-17D2-427C-8CC9-0A49AD543BE1}"/>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6900347" y="2624635"/>
              <a:ext cx="365760" cy="365760"/>
            </a:xfrm>
            <a:prstGeom prst="rect">
              <a:avLst/>
            </a:prstGeom>
          </p:spPr>
        </p:pic>
        <p:sp>
          <p:nvSpPr>
            <p:cNvPr id="133" name="TextBox 132">
              <a:extLst>
                <a:ext uri="{FF2B5EF4-FFF2-40B4-BE49-F238E27FC236}">
                  <a16:creationId xmlns:a16="http://schemas.microsoft.com/office/drawing/2014/main" id="{92315A61-2E41-419E-9A1F-DB008D6332D7}"/>
                </a:ext>
              </a:extLst>
            </p:cNvPr>
            <p:cNvSpPr txBox="1"/>
            <p:nvPr/>
          </p:nvSpPr>
          <p:spPr>
            <a:xfrm>
              <a:off x="6774970" y="2959396"/>
              <a:ext cx="602423" cy="246221"/>
            </a:xfrm>
            <a:prstGeom prst="rect">
              <a:avLst/>
            </a:prstGeom>
            <a:noFill/>
          </p:spPr>
          <p:txBody>
            <a:bodyPr wrap="square" rtlCol="0">
              <a:spAutoFit/>
            </a:bodyPr>
            <a:lstStyle/>
            <a:p>
              <a:pPr algn="ctr">
                <a:lnSpc>
                  <a:spcPct val="100000"/>
                </a:lnSpc>
                <a:spcBef>
                  <a:spcPts val="0"/>
                </a:spcBef>
              </a:pPr>
              <a:r>
                <a:rPr lang="en-US" sz="500">
                  <a:solidFill>
                    <a:schemeClr val="tx1"/>
                  </a:solidFill>
                </a:rPr>
                <a:t>5SF3: Storm </a:t>
              </a:r>
            </a:p>
            <a:p>
              <a:pPr algn="ctr">
                <a:lnSpc>
                  <a:spcPct val="100000"/>
                </a:lnSpc>
                <a:spcBef>
                  <a:spcPts val="0"/>
                </a:spcBef>
              </a:pPr>
              <a:r>
                <a:rPr lang="en-US" sz="500">
                  <a:solidFill>
                    <a:schemeClr val="tx1"/>
                  </a:solidFill>
                </a:rPr>
                <a:t>Cloud</a:t>
              </a:r>
            </a:p>
          </p:txBody>
        </p:sp>
      </p:grpSp>
      <p:grpSp>
        <p:nvGrpSpPr>
          <p:cNvPr id="134" name="Group 133">
            <a:extLst>
              <a:ext uri="{FF2B5EF4-FFF2-40B4-BE49-F238E27FC236}">
                <a16:creationId xmlns:a16="http://schemas.microsoft.com/office/drawing/2014/main" id="{5697B9AC-68B6-4D54-83EF-FD595379E28F}"/>
              </a:ext>
            </a:extLst>
          </p:cNvPr>
          <p:cNvGrpSpPr/>
          <p:nvPr/>
        </p:nvGrpSpPr>
        <p:grpSpPr>
          <a:xfrm>
            <a:off x="6751806" y="2644429"/>
            <a:ext cx="602423" cy="504038"/>
            <a:chOff x="7316330" y="2624635"/>
            <a:chExt cx="602423" cy="504038"/>
          </a:xfrm>
        </p:grpSpPr>
        <p:pic>
          <p:nvPicPr>
            <p:cNvPr id="135" name="Picture 134">
              <a:extLst>
                <a:ext uri="{FF2B5EF4-FFF2-40B4-BE49-F238E27FC236}">
                  <a16:creationId xmlns:a16="http://schemas.microsoft.com/office/drawing/2014/main" id="{966B16B4-444F-426E-906A-C3E8790644CF}"/>
                </a:ext>
              </a:extLst>
            </p:cNvPr>
            <p:cNvPicPr>
              <a:picLocks/>
            </p:cNvPicPr>
            <p:nvPr/>
          </p:nvPicPr>
          <p:blipFill>
            <a:blip r:embed="rId11" cstate="hqprint">
              <a:extLst>
                <a:ext uri="{28A0092B-C50C-407E-A947-70E740481C1C}">
                  <a14:useLocalDpi xmlns:a14="http://schemas.microsoft.com/office/drawing/2010/main"/>
                </a:ext>
              </a:extLst>
            </a:blip>
            <a:srcRect/>
            <a:stretch>
              <a:fillRect/>
            </a:stretch>
          </p:blipFill>
          <p:spPr>
            <a:xfrm>
              <a:off x="7435006" y="2624635"/>
              <a:ext cx="365760" cy="365760"/>
            </a:xfrm>
            <a:prstGeom prst="rect">
              <a:avLst/>
            </a:prstGeom>
          </p:spPr>
        </p:pic>
        <p:sp>
          <p:nvSpPr>
            <p:cNvPr id="136" name="TextBox 135">
              <a:extLst>
                <a:ext uri="{FF2B5EF4-FFF2-40B4-BE49-F238E27FC236}">
                  <a16:creationId xmlns:a16="http://schemas.microsoft.com/office/drawing/2014/main" id="{62B7ECFB-5971-40A4-A8FA-5761ACA51030}"/>
                </a:ext>
              </a:extLst>
            </p:cNvPr>
            <p:cNvSpPr txBox="1"/>
            <p:nvPr/>
          </p:nvSpPr>
          <p:spPr>
            <a:xfrm>
              <a:off x="7316330" y="2959396"/>
              <a:ext cx="602423" cy="169277"/>
            </a:xfrm>
            <a:prstGeom prst="rect">
              <a:avLst/>
            </a:prstGeom>
            <a:noFill/>
          </p:spPr>
          <p:txBody>
            <a:bodyPr wrap="square" rtlCol="0">
              <a:spAutoFit/>
            </a:bodyPr>
            <a:lstStyle/>
            <a:p>
              <a:pPr algn="ctr"/>
              <a:r>
                <a:rPr lang="en-US" sz="500">
                  <a:solidFill>
                    <a:schemeClr val="tx1"/>
                  </a:solidFill>
                </a:rPr>
                <a:t>5S18: Connect</a:t>
              </a:r>
            </a:p>
          </p:txBody>
        </p:sp>
      </p:grpSp>
      <p:grpSp>
        <p:nvGrpSpPr>
          <p:cNvPr id="137" name="Group 136">
            <a:extLst>
              <a:ext uri="{FF2B5EF4-FFF2-40B4-BE49-F238E27FC236}">
                <a16:creationId xmlns:a16="http://schemas.microsoft.com/office/drawing/2014/main" id="{946CD817-09D2-4092-91AA-E396C4AEA331}"/>
              </a:ext>
            </a:extLst>
          </p:cNvPr>
          <p:cNvGrpSpPr/>
          <p:nvPr/>
        </p:nvGrpSpPr>
        <p:grpSpPr>
          <a:xfrm>
            <a:off x="3513669" y="3193760"/>
            <a:ext cx="647919" cy="502932"/>
            <a:chOff x="4078193" y="3173966"/>
            <a:chExt cx="647919" cy="502932"/>
          </a:xfrm>
        </p:grpSpPr>
        <p:pic>
          <p:nvPicPr>
            <p:cNvPr id="138" name="Picture 137" descr="Background pattern&#10;&#10;Description automatically generated">
              <a:extLst>
                <a:ext uri="{FF2B5EF4-FFF2-40B4-BE49-F238E27FC236}">
                  <a16:creationId xmlns:a16="http://schemas.microsoft.com/office/drawing/2014/main" id="{677BE092-A630-4DC6-A68E-679E27A1ED46}"/>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4220394" y="3173966"/>
              <a:ext cx="365760" cy="365760"/>
            </a:xfrm>
            <a:prstGeom prst="rect">
              <a:avLst/>
            </a:prstGeom>
          </p:spPr>
        </p:pic>
        <p:sp>
          <p:nvSpPr>
            <p:cNvPr id="139" name="TextBox 138">
              <a:extLst>
                <a:ext uri="{FF2B5EF4-FFF2-40B4-BE49-F238E27FC236}">
                  <a16:creationId xmlns:a16="http://schemas.microsoft.com/office/drawing/2014/main" id="{AFB0D5B3-BD29-47B4-AE8B-798688561B75}"/>
                </a:ext>
              </a:extLst>
            </p:cNvPr>
            <p:cNvSpPr txBox="1"/>
            <p:nvPr/>
          </p:nvSpPr>
          <p:spPr>
            <a:xfrm>
              <a:off x="4078193" y="3507621"/>
              <a:ext cx="647919" cy="169277"/>
            </a:xfrm>
            <a:prstGeom prst="rect">
              <a:avLst/>
            </a:prstGeom>
            <a:noFill/>
          </p:spPr>
          <p:txBody>
            <a:bodyPr wrap="square" rtlCol="0">
              <a:spAutoFit/>
            </a:bodyPr>
            <a:lstStyle/>
            <a:p>
              <a:pPr algn="ctr"/>
              <a:r>
                <a:rPr lang="en-US" sz="500">
                  <a:solidFill>
                    <a:schemeClr val="tx1"/>
                  </a:solidFill>
                </a:rPr>
                <a:t>5SD2: Peacock</a:t>
              </a:r>
            </a:p>
          </p:txBody>
        </p:sp>
      </p:grpSp>
      <p:grpSp>
        <p:nvGrpSpPr>
          <p:cNvPr id="140" name="Group 139">
            <a:extLst>
              <a:ext uri="{FF2B5EF4-FFF2-40B4-BE49-F238E27FC236}">
                <a16:creationId xmlns:a16="http://schemas.microsoft.com/office/drawing/2014/main" id="{3F4277A5-DF08-48CE-80F2-B04E05702D03}"/>
              </a:ext>
            </a:extLst>
          </p:cNvPr>
          <p:cNvGrpSpPr/>
          <p:nvPr/>
        </p:nvGrpSpPr>
        <p:grpSpPr>
          <a:xfrm>
            <a:off x="4588406" y="3193760"/>
            <a:ext cx="632512" cy="579876"/>
            <a:chOff x="5152930" y="3173966"/>
            <a:chExt cx="632512" cy="579876"/>
          </a:xfrm>
        </p:grpSpPr>
        <p:pic>
          <p:nvPicPr>
            <p:cNvPr id="141" name="Picture 140">
              <a:extLst>
                <a:ext uri="{FF2B5EF4-FFF2-40B4-BE49-F238E27FC236}">
                  <a16:creationId xmlns:a16="http://schemas.microsoft.com/office/drawing/2014/main" id="{27DD2F7D-BBA6-4F1D-994B-46B398BAED1E}"/>
                </a:ext>
              </a:extLst>
            </p:cNvPr>
            <p:cNvPicPr>
              <a:picLocks/>
            </p:cNvPicPr>
            <p:nvPr/>
          </p:nvPicPr>
          <p:blipFill>
            <a:blip r:embed="rId13" cstate="hqprint">
              <a:extLst>
                <a:ext uri="{28A0092B-C50C-407E-A947-70E740481C1C}">
                  <a14:useLocalDpi xmlns:a14="http://schemas.microsoft.com/office/drawing/2010/main"/>
                </a:ext>
              </a:extLst>
            </a:blip>
            <a:srcRect t="108" b="108"/>
            <a:stretch>
              <a:fillRect/>
            </a:stretch>
          </p:blipFill>
          <p:spPr>
            <a:xfrm>
              <a:off x="5291882" y="3173966"/>
              <a:ext cx="365760" cy="365760"/>
            </a:xfrm>
            <a:prstGeom prst="rect">
              <a:avLst/>
            </a:prstGeom>
          </p:spPr>
        </p:pic>
        <p:sp>
          <p:nvSpPr>
            <p:cNvPr id="142" name="TextBox 141">
              <a:extLst>
                <a:ext uri="{FF2B5EF4-FFF2-40B4-BE49-F238E27FC236}">
                  <a16:creationId xmlns:a16="http://schemas.microsoft.com/office/drawing/2014/main" id="{8E1D76C9-F1D0-4B01-A249-029C0403E2F3}"/>
                </a:ext>
              </a:extLst>
            </p:cNvPr>
            <p:cNvSpPr txBox="1"/>
            <p:nvPr/>
          </p:nvSpPr>
          <p:spPr>
            <a:xfrm>
              <a:off x="5152930" y="3507621"/>
              <a:ext cx="632512" cy="246221"/>
            </a:xfrm>
            <a:prstGeom prst="rect">
              <a:avLst/>
            </a:prstGeom>
            <a:noFill/>
          </p:spPr>
          <p:txBody>
            <a:bodyPr wrap="square" rtlCol="0">
              <a:spAutoFit/>
            </a:bodyPr>
            <a:lstStyle/>
            <a:p>
              <a:pPr algn="ctr"/>
              <a:r>
                <a:rPr lang="en-US" sz="500">
                  <a:solidFill>
                    <a:schemeClr val="tx1"/>
                  </a:solidFill>
                </a:rPr>
                <a:t>5SD0: Royal Blue</a:t>
              </a:r>
            </a:p>
          </p:txBody>
        </p:sp>
      </p:grpSp>
      <p:grpSp>
        <p:nvGrpSpPr>
          <p:cNvPr id="143" name="Group 142">
            <a:extLst>
              <a:ext uri="{FF2B5EF4-FFF2-40B4-BE49-F238E27FC236}">
                <a16:creationId xmlns:a16="http://schemas.microsoft.com/office/drawing/2014/main" id="{43CDB2DF-0365-4E7C-AE69-686825A307D7}"/>
              </a:ext>
            </a:extLst>
          </p:cNvPr>
          <p:cNvGrpSpPr/>
          <p:nvPr/>
        </p:nvGrpSpPr>
        <p:grpSpPr>
          <a:xfrm>
            <a:off x="5135472" y="3193760"/>
            <a:ext cx="636060" cy="502932"/>
            <a:chOff x="5699996" y="3173966"/>
            <a:chExt cx="636060" cy="502932"/>
          </a:xfrm>
        </p:grpSpPr>
        <p:pic>
          <p:nvPicPr>
            <p:cNvPr id="144" name="Picture 143">
              <a:extLst>
                <a:ext uri="{FF2B5EF4-FFF2-40B4-BE49-F238E27FC236}">
                  <a16:creationId xmlns:a16="http://schemas.microsoft.com/office/drawing/2014/main" id="{57D9CAAF-5B3D-4FD4-8F53-362EB0356EB9}"/>
                </a:ext>
              </a:extLst>
            </p:cNvPr>
            <p:cNvPicPr>
              <a:picLocks/>
            </p:cNvPicPr>
            <p:nvPr/>
          </p:nvPicPr>
          <p:blipFill>
            <a:blip r:embed="rId14" cstate="hqprint">
              <a:extLst>
                <a:ext uri="{28A0092B-C50C-407E-A947-70E740481C1C}">
                  <a14:useLocalDpi xmlns:a14="http://schemas.microsoft.com/office/drawing/2010/main"/>
                </a:ext>
              </a:extLst>
            </a:blip>
            <a:srcRect l="108" r="108"/>
            <a:stretch>
              <a:fillRect/>
            </a:stretch>
          </p:blipFill>
          <p:spPr>
            <a:xfrm>
              <a:off x="5827626" y="3173966"/>
              <a:ext cx="365760" cy="365760"/>
            </a:xfrm>
            <a:prstGeom prst="rect">
              <a:avLst/>
            </a:prstGeom>
          </p:spPr>
        </p:pic>
        <p:sp>
          <p:nvSpPr>
            <p:cNvPr id="145" name="TextBox 144">
              <a:extLst>
                <a:ext uri="{FF2B5EF4-FFF2-40B4-BE49-F238E27FC236}">
                  <a16:creationId xmlns:a16="http://schemas.microsoft.com/office/drawing/2014/main" id="{9DD2B650-F5B2-4C5C-B8A7-CC2620B57AEC}"/>
                </a:ext>
              </a:extLst>
            </p:cNvPr>
            <p:cNvSpPr txBox="1"/>
            <p:nvPr/>
          </p:nvSpPr>
          <p:spPr>
            <a:xfrm>
              <a:off x="5699996" y="3507621"/>
              <a:ext cx="636060" cy="169277"/>
            </a:xfrm>
            <a:prstGeom prst="rect">
              <a:avLst/>
            </a:prstGeom>
            <a:noFill/>
          </p:spPr>
          <p:txBody>
            <a:bodyPr wrap="square" rtlCol="0">
              <a:spAutoFit/>
            </a:bodyPr>
            <a:lstStyle/>
            <a:p>
              <a:pPr algn="ctr"/>
              <a:r>
                <a:rPr lang="en-US" sz="500">
                  <a:solidFill>
                    <a:schemeClr val="tx1"/>
                  </a:solidFill>
                </a:rPr>
                <a:t>5S93: Blueprint</a:t>
              </a:r>
            </a:p>
          </p:txBody>
        </p:sp>
      </p:grpSp>
      <p:grpSp>
        <p:nvGrpSpPr>
          <p:cNvPr id="146" name="Group 145">
            <a:extLst>
              <a:ext uri="{FF2B5EF4-FFF2-40B4-BE49-F238E27FC236}">
                <a16:creationId xmlns:a16="http://schemas.microsoft.com/office/drawing/2014/main" id="{833A0B05-B59F-4D8C-AF72-389BE374468D}"/>
              </a:ext>
            </a:extLst>
          </p:cNvPr>
          <p:cNvGrpSpPr/>
          <p:nvPr/>
        </p:nvGrpSpPr>
        <p:grpSpPr>
          <a:xfrm>
            <a:off x="5675537" y="3193760"/>
            <a:ext cx="602423" cy="502932"/>
            <a:chOff x="6240061" y="3173966"/>
            <a:chExt cx="602423" cy="502932"/>
          </a:xfrm>
        </p:grpSpPr>
        <p:pic>
          <p:nvPicPr>
            <p:cNvPr id="147" name="Picture 146">
              <a:extLst>
                <a:ext uri="{FF2B5EF4-FFF2-40B4-BE49-F238E27FC236}">
                  <a16:creationId xmlns:a16="http://schemas.microsoft.com/office/drawing/2014/main" id="{4CA329CD-B882-4A80-AEBE-01ECD85F466D}"/>
                </a:ext>
              </a:extLst>
            </p:cNvPr>
            <p:cNvPicPr>
              <a:picLocks/>
            </p:cNvPicPr>
            <p:nvPr/>
          </p:nvPicPr>
          <p:blipFill>
            <a:blip r:embed="rId15" cstate="hqprint">
              <a:extLst>
                <a:ext uri="{28A0092B-C50C-407E-A947-70E740481C1C}">
                  <a14:useLocalDpi xmlns:a14="http://schemas.microsoft.com/office/drawing/2010/main"/>
                </a:ext>
              </a:extLst>
            </a:blip>
            <a:srcRect/>
            <a:stretch>
              <a:fillRect/>
            </a:stretch>
          </p:blipFill>
          <p:spPr>
            <a:xfrm>
              <a:off x="6363370" y="3173966"/>
              <a:ext cx="365760" cy="365760"/>
            </a:xfrm>
            <a:prstGeom prst="rect">
              <a:avLst/>
            </a:prstGeom>
          </p:spPr>
        </p:pic>
        <p:sp>
          <p:nvSpPr>
            <p:cNvPr id="148" name="TextBox 147">
              <a:extLst>
                <a:ext uri="{FF2B5EF4-FFF2-40B4-BE49-F238E27FC236}">
                  <a16:creationId xmlns:a16="http://schemas.microsoft.com/office/drawing/2014/main" id="{51C654F3-AD87-46E3-8466-01F3140DFB2B}"/>
                </a:ext>
              </a:extLst>
            </p:cNvPr>
            <p:cNvSpPr txBox="1"/>
            <p:nvPr/>
          </p:nvSpPr>
          <p:spPr>
            <a:xfrm>
              <a:off x="6240061" y="3507621"/>
              <a:ext cx="602423" cy="169277"/>
            </a:xfrm>
            <a:prstGeom prst="rect">
              <a:avLst/>
            </a:prstGeom>
            <a:noFill/>
          </p:spPr>
          <p:txBody>
            <a:bodyPr wrap="square" rtlCol="0">
              <a:spAutoFit/>
            </a:bodyPr>
            <a:lstStyle/>
            <a:p>
              <a:pPr algn="ctr"/>
              <a:r>
                <a:rPr lang="en-US" sz="500">
                  <a:solidFill>
                    <a:schemeClr val="tx1"/>
                  </a:solidFill>
                </a:rPr>
                <a:t>5S95: Sailor</a:t>
              </a:r>
            </a:p>
          </p:txBody>
        </p:sp>
      </p:grpSp>
      <p:grpSp>
        <p:nvGrpSpPr>
          <p:cNvPr id="149" name="Group 148">
            <a:extLst>
              <a:ext uri="{FF2B5EF4-FFF2-40B4-BE49-F238E27FC236}">
                <a16:creationId xmlns:a16="http://schemas.microsoft.com/office/drawing/2014/main" id="{AD77D0C3-73B0-4780-BD9C-56F745F829E4}"/>
              </a:ext>
            </a:extLst>
          </p:cNvPr>
          <p:cNvGrpSpPr/>
          <p:nvPr/>
        </p:nvGrpSpPr>
        <p:grpSpPr>
          <a:xfrm>
            <a:off x="6194259" y="3193760"/>
            <a:ext cx="671453" cy="502932"/>
            <a:chOff x="6758783" y="3173966"/>
            <a:chExt cx="671453" cy="502932"/>
          </a:xfrm>
        </p:grpSpPr>
        <p:pic>
          <p:nvPicPr>
            <p:cNvPr id="150" name="Picture 149" descr="Background pattern&#10;&#10;Description automatically generated">
              <a:extLst>
                <a:ext uri="{FF2B5EF4-FFF2-40B4-BE49-F238E27FC236}">
                  <a16:creationId xmlns:a16="http://schemas.microsoft.com/office/drawing/2014/main" id="{246570B5-4E56-4269-9C7F-79AB81C19F03}"/>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6899112" y="3173966"/>
              <a:ext cx="365760" cy="365760"/>
            </a:xfrm>
            <a:prstGeom prst="rect">
              <a:avLst/>
            </a:prstGeom>
          </p:spPr>
        </p:pic>
        <p:sp>
          <p:nvSpPr>
            <p:cNvPr id="151" name="TextBox 150">
              <a:extLst>
                <a:ext uri="{FF2B5EF4-FFF2-40B4-BE49-F238E27FC236}">
                  <a16:creationId xmlns:a16="http://schemas.microsoft.com/office/drawing/2014/main" id="{C2BADDA5-75CC-4E2A-9AAF-D9534E671223}"/>
                </a:ext>
              </a:extLst>
            </p:cNvPr>
            <p:cNvSpPr txBox="1"/>
            <p:nvPr/>
          </p:nvSpPr>
          <p:spPr>
            <a:xfrm>
              <a:off x="6758783" y="3507621"/>
              <a:ext cx="671453" cy="169277"/>
            </a:xfrm>
            <a:prstGeom prst="rect">
              <a:avLst/>
            </a:prstGeom>
            <a:noFill/>
          </p:spPr>
          <p:txBody>
            <a:bodyPr wrap="square" rtlCol="0">
              <a:spAutoFit/>
            </a:bodyPr>
            <a:lstStyle/>
            <a:p>
              <a:pPr algn="ctr"/>
              <a:r>
                <a:rPr lang="en-US" sz="500">
                  <a:solidFill>
                    <a:schemeClr val="tx1"/>
                  </a:solidFill>
                </a:rPr>
                <a:t>5SD1: </a:t>
              </a:r>
              <a:r>
                <a:rPr lang="en-US" sz="500" err="1">
                  <a:solidFill>
                    <a:schemeClr val="tx1"/>
                  </a:solidFill>
                </a:rPr>
                <a:t>Aubergine</a:t>
              </a:r>
              <a:endParaRPr lang="en-US" sz="500">
                <a:solidFill>
                  <a:schemeClr val="tx1"/>
                </a:solidFill>
              </a:endParaRPr>
            </a:p>
          </p:txBody>
        </p:sp>
      </p:grpSp>
      <p:grpSp>
        <p:nvGrpSpPr>
          <p:cNvPr id="176" name="Group 175">
            <a:extLst>
              <a:ext uri="{FF2B5EF4-FFF2-40B4-BE49-F238E27FC236}">
                <a16:creationId xmlns:a16="http://schemas.microsoft.com/office/drawing/2014/main" id="{8CD84B39-4782-4913-8B08-3165C616C508}"/>
              </a:ext>
            </a:extLst>
          </p:cNvPr>
          <p:cNvGrpSpPr/>
          <p:nvPr/>
        </p:nvGrpSpPr>
        <p:grpSpPr>
          <a:xfrm>
            <a:off x="4061120" y="3193760"/>
            <a:ext cx="602423" cy="502932"/>
            <a:chOff x="4625644" y="3173966"/>
            <a:chExt cx="602423" cy="502932"/>
          </a:xfrm>
        </p:grpSpPr>
        <p:pic>
          <p:nvPicPr>
            <p:cNvPr id="181" name="Picture 180">
              <a:extLst>
                <a:ext uri="{FF2B5EF4-FFF2-40B4-BE49-F238E27FC236}">
                  <a16:creationId xmlns:a16="http://schemas.microsoft.com/office/drawing/2014/main" id="{452A6510-1FF3-47D8-B3E2-D699F615577B}"/>
                </a:ext>
              </a:extLst>
            </p:cNvPr>
            <p:cNvPicPr>
              <a:picLocks/>
            </p:cNvPicPr>
            <p:nvPr/>
          </p:nvPicPr>
          <p:blipFill>
            <a:blip r:embed="rId17" cstate="hqprint">
              <a:extLst>
                <a:ext uri="{28A0092B-C50C-407E-A947-70E740481C1C}">
                  <a14:useLocalDpi xmlns:a14="http://schemas.microsoft.com/office/drawing/2010/main"/>
                </a:ext>
              </a:extLst>
            </a:blip>
            <a:srcRect/>
            <a:stretch>
              <a:fillRect/>
            </a:stretch>
          </p:blipFill>
          <p:spPr>
            <a:xfrm>
              <a:off x="4756138" y="3173966"/>
              <a:ext cx="365760" cy="365760"/>
            </a:xfrm>
            <a:prstGeom prst="rect">
              <a:avLst/>
            </a:prstGeom>
          </p:spPr>
        </p:pic>
        <p:sp>
          <p:nvSpPr>
            <p:cNvPr id="186" name="TextBox 185">
              <a:extLst>
                <a:ext uri="{FF2B5EF4-FFF2-40B4-BE49-F238E27FC236}">
                  <a16:creationId xmlns:a16="http://schemas.microsoft.com/office/drawing/2014/main" id="{086C1541-B976-4B1E-98D1-E4E39327EBBF}"/>
                </a:ext>
              </a:extLst>
            </p:cNvPr>
            <p:cNvSpPr txBox="1"/>
            <p:nvPr/>
          </p:nvSpPr>
          <p:spPr>
            <a:xfrm>
              <a:off x="4625644" y="3507621"/>
              <a:ext cx="602423" cy="169277"/>
            </a:xfrm>
            <a:prstGeom prst="rect">
              <a:avLst/>
            </a:prstGeom>
            <a:noFill/>
          </p:spPr>
          <p:txBody>
            <a:bodyPr wrap="square" rtlCol="0">
              <a:spAutoFit/>
            </a:bodyPr>
            <a:lstStyle/>
            <a:p>
              <a:pPr algn="ctr"/>
              <a:r>
                <a:rPr lang="en-US" sz="500">
                  <a:solidFill>
                    <a:schemeClr val="tx1"/>
                  </a:solidFill>
                </a:rPr>
                <a:t>5S94: Lizard</a:t>
              </a:r>
            </a:p>
          </p:txBody>
        </p:sp>
      </p:grpSp>
      <p:sp>
        <p:nvSpPr>
          <p:cNvPr id="209" name="Content Placeholder 106">
            <a:extLst>
              <a:ext uri="{FF2B5EF4-FFF2-40B4-BE49-F238E27FC236}">
                <a16:creationId xmlns:a16="http://schemas.microsoft.com/office/drawing/2014/main" id="{E96D8214-A3D7-4BF7-8BA8-E3C10208A1E0}"/>
              </a:ext>
            </a:extLst>
          </p:cNvPr>
          <p:cNvSpPr>
            <a:spLocks noGrp="1"/>
          </p:cNvSpPr>
          <p:nvPr/>
        </p:nvSpPr>
        <p:spPr>
          <a:xfrm>
            <a:off x="3565979" y="75341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Omni-R</a:t>
            </a:r>
          </a:p>
        </p:txBody>
      </p:sp>
      <p:sp>
        <p:nvSpPr>
          <p:cNvPr id="210" name="Content Placeholder 106">
            <a:extLst>
              <a:ext uri="{FF2B5EF4-FFF2-40B4-BE49-F238E27FC236}">
                <a16:creationId xmlns:a16="http://schemas.microsoft.com/office/drawing/2014/main" id="{D785D54B-8FE7-478B-B8C0-0CDEAA5FBC98}"/>
              </a:ext>
            </a:extLst>
          </p:cNvPr>
          <p:cNvSpPr>
            <a:spLocks noGrp="1"/>
          </p:cNvSpPr>
          <p:nvPr/>
        </p:nvSpPr>
        <p:spPr>
          <a:xfrm>
            <a:off x="3565979" y="2416076"/>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Cogent Connect</a:t>
            </a:r>
          </a:p>
        </p:txBody>
      </p:sp>
      <p:sp>
        <p:nvSpPr>
          <p:cNvPr id="214" name="Content Placeholder 106">
            <a:extLst>
              <a:ext uri="{FF2B5EF4-FFF2-40B4-BE49-F238E27FC236}">
                <a16:creationId xmlns:a16="http://schemas.microsoft.com/office/drawing/2014/main" id="{593B8376-B8E2-4011-9551-A6FDCBF911BE}"/>
              </a:ext>
            </a:extLst>
          </p:cNvPr>
          <p:cNvSpPr>
            <a:spLocks noGrp="1"/>
          </p:cNvSpPr>
          <p:nvPr/>
        </p:nvSpPr>
        <p:spPr>
          <a:xfrm>
            <a:off x="3565979" y="3794353"/>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Medley</a:t>
            </a:r>
          </a:p>
        </p:txBody>
      </p:sp>
      <p:sp>
        <p:nvSpPr>
          <p:cNvPr id="218" name="Content Placeholder 106">
            <a:extLst>
              <a:ext uri="{FF2B5EF4-FFF2-40B4-BE49-F238E27FC236}">
                <a16:creationId xmlns:a16="http://schemas.microsoft.com/office/drawing/2014/main" id="{0531B297-E622-4EE6-AD92-892F1B8E3E31}"/>
              </a:ext>
            </a:extLst>
          </p:cNvPr>
          <p:cNvSpPr>
            <a:spLocks noGrp="1"/>
          </p:cNvSpPr>
          <p:nvPr/>
        </p:nvSpPr>
        <p:spPr>
          <a:xfrm>
            <a:off x="7993492" y="1568635"/>
            <a:ext cx="2970427"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PET Color Accents</a:t>
            </a:r>
          </a:p>
        </p:txBody>
      </p:sp>
      <p:sp>
        <p:nvSpPr>
          <p:cNvPr id="219" name="Content Placeholder 106">
            <a:extLst>
              <a:ext uri="{FF2B5EF4-FFF2-40B4-BE49-F238E27FC236}">
                <a16:creationId xmlns:a16="http://schemas.microsoft.com/office/drawing/2014/main" id="{93858DE0-13FE-4BA1-BD46-D5550036B86B}"/>
              </a:ext>
            </a:extLst>
          </p:cNvPr>
          <p:cNvSpPr>
            <a:spLocks noGrp="1"/>
          </p:cNvSpPr>
          <p:nvPr/>
        </p:nvSpPr>
        <p:spPr>
          <a:xfrm>
            <a:off x="7989887" y="1844062"/>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PET With No Stripe</a:t>
            </a:r>
          </a:p>
        </p:txBody>
      </p:sp>
      <p:sp>
        <p:nvSpPr>
          <p:cNvPr id="246" name="Content Placeholder 106">
            <a:extLst>
              <a:ext uri="{FF2B5EF4-FFF2-40B4-BE49-F238E27FC236}">
                <a16:creationId xmlns:a16="http://schemas.microsoft.com/office/drawing/2014/main" id="{AD4E7E98-E9EE-48C3-B048-41198664DB73}"/>
              </a:ext>
            </a:extLst>
          </p:cNvPr>
          <p:cNvSpPr>
            <a:spLocks noGrp="1"/>
          </p:cNvSpPr>
          <p:nvPr/>
        </p:nvSpPr>
        <p:spPr>
          <a:xfrm>
            <a:off x="3576769" y="1431766"/>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Otto</a:t>
            </a:r>
          </a:p>
        </p:txBody>
      </p:sp>
      <p:sp>
        <p:nvSpPr>
          <p:cNvPr id="247" name="Content Placeholder 106">
            <a:extLst>
              <a:ext uri="{FF2B5EF4-FFF2-40B4-BE49-F238E27FC236}">
                <a16:creationId xmlns:a16="http://schemas.microsoft.com/office/drawing/2014/main" id="{6368AFB0-8BC7-4D00-B5EC-875955825C93}"/>
              </a:ext>
            </a:extLst>
          </p:cNvPr>
          <p:cNvSpPr>
            <a:spLocks noGrp="1"/>
          </p:cNvSpPr>
          <p:nvPr/>
        </p:nvSpPr>
        <p:spPr>
          <a:xfrm>
            <a:off x="3571241" y="2238520"/>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cxnSp>
        <p:nvCxnSpPr>
          <p:cNvPr id="266" name="Straight Connector 265">
            <a:extLst>
              <a:ext uri="{FF2B5EF4-FFF2-40B4-BE49-F238E27FC236}">
                <a16:creationId xmlns:a16="http://schemas.microsoft.com/office/drawing/2014/main" id="{1F2B3945-308A-4DE2-8870-C0CA0186CCE3}"/>
              </a:ext>
            </a:extLst>
          </p:cNvPr>
          <p:cNvCxnSpPr>
            <a:cxnSpLocks/>
          </p:cNvCxnSpPr>
          <p:nvPr/>
        </p:nvCxnSpPr>
        <p:spPr>
          <a:xfrm>
            <a:off x="8010964" y="1837711"/>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B0F0DCE6-9E24-468F-99F6-CBE1C3F7101B}"/>
              </a:ext>
            </a:extLst>
          </p:cNvPr>
          <p:cNvGrpSpPr/>
          <p:nvPr/>
        </p:nvGrpSpPr>
        <p:grpSpPr>
          <a:xfrm>
            <a:off x="6181968" y="997612"/>
            <a:ext cx="718228" cy="509368"/>
            <a:chOff x="10949428" y="5210435"/>
            <a:chExt cx="718228" cy="509368"/>
          </a:xfrm>
        </p:grpSpPr>
        <p:sp>
          <p:nvSpPr>
            <p:cNvPr id="269" name="TextBox 268">
              <a:extLst>
                <a:ext uri="{FF2B5EF4-FFF2-40B4-BE49-F238E27FC236}">
                  <a16:creationId xmlns:a16="http://schemas.microsoft.com/office/drawing/2014/main" id="{A07F7F29-42D1-44A4-BEC8-A1C9C9A4D134}"/>
                </a:ext>
              </a:extLst>
            </p:cNvPr>
            <p:cNvSpPr txBox="1"/>
            <p:nvPr/>
          </p:nvSpPr>
          <p:spPr>
            <a:xfrm>
              <a:off x="10949428" y="5550526"/>
              <a:ext cx="718228" cy="169277"/>
            </a:xfrm>
            <a:prstGeom prst="rect">
              <a:avLst/>
            </a:prstGeom>
            <a:noFill/>
          </p:spPr>
          <p:txBody>
            <a:bodyPr wrap="square" rtlCol="0">
              <a:spAutoFit/>
            </a:bodyPr>
            <a:lstStyle/>
            <a:p>
              <a:pPr algn="ctr">
                <a:lnSpc>
                  <a:spcPct val="100000"/>
                </a:lnSpc>
              </a:pPr>
              <a:r>
                <a:rPr lang="en-US" sz="500" dirty="0"/>
                <a:t>J515: Hydrangea</a:t>
              </a:r>
            </a:p>
          </p:txBody>
        </p:sp>
        <p:pic>
          <p:nvPicPr>
            <p:cNvPr id="278" name="Picture 277" descr="Background pattern&#10;&#10;Description automatically generated">
              <a:extLst>
                <a:ext uri="{FF2B5EF4-FFF2-40B4-BE49-F238E27FC236}">
                  <a16:creationId xmlns:a16="http://schemas.microsoft.com/office/drawing/2014/main" id="{C4152CD7-D326-44C3-A5C8-8103D2F07D0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122694" y="5210435"/>
              <a:ext cx="365760" cy="365760"/>
            </a:xfrm>
            <a:prstGeom prst="rect">
              <a:avLst/>
            </a:prstGeom>
            <a:effectLst/>
          </p:spPr>
        </p:pic>
      </p:grpSp>
      <p:grpSp>
        <p:nvGrpSpPr>
          <p:cNvPr id="279" name="Group 278">
            <a:extLst>
              <a:ext uri="{FF2B5EF4-FFF2-40B4-BE49-F238E27FC236}">
                <a16:creationId xmlns:a16="http://schemas.microsoft.com/office/drawing/2014/main" id="{0F2ADBBD-815E-4D23-9EF8-35164F86F85A}"/>
              </a:ext>
            </a:extLst>
          </p:cNvPr>
          <p:cNvGrpSpPr/>
          <p:nvPr/>
        </p:nvGrpSpPr>
        <p:grpSpPr>
          <a:xfrm>
            <a:off x="5670271" y="997612"/>
            <a:ext cx="660696" cy="509368"/>
            <a:chOff x="10437731" y="5210435"/>
            <a:chExt cx="660696" cy="509368"/>
          </a:xfrm>
        </p:grpSpPr>
        <p:pic>
          <p:nvPicPr>
            <p:cNvPr id="280" name="Picture 279" descr="Background pattern&#10;&#10;Description automatically generated">
              <a:extLst>
                <a:ext uri="{FF2B5EF4-FFF2-40B4-BE49-F238E27FC236}">
                  <a16:creationId xmlns:a16="http://schemas.microsoft.com/office/drawing/2014/main" id="{9519A0E8-4E41-4127-81C5-A81264D8227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83668" y="5210435"/>
              <a:ext cx="365760" cy="365760"/>
            </a:xfrm>
            <a:prstGeom prst="rect">
              <a:avLst/>
            </a:prstGeom>
            <a:effectLst/>
          </p:spPr>
        </p:pic>
        <p:sp>
          <p:nvSpPr>
            <p:cNvPr id="281" name="TextBox 280">
              <a:extLst>
                <a:ext uri="{FF2B5EF4-FFF2-40B4-BE49-F238E27FC236}">
                  <a16:creationId xmlns:a16="http://schemas.microsoft.com/office/drawing/2014/main" id="{B3C1FFBC-2279-47C5-AD8C-B2D6B2365DBE}"/>
                </a:ext>
              </a:extLst>
            </p:cNvPr>
            <p:cNvSpPr txBox="1"/>
            <p:nvPr/>
          </p:nvSpPr>
          <p:spPr>
            <a:xfrm>
              <a:off x="10437731" y="5550526"/>
              <a:ext cx="660696" cy="169277"/>
            </a:xfrm>
            <a:prstGeom prst="rect">
              <a:avLst/>
            </a:prstGeom>
            <a:noFill/>
          </p:spPr>
          <p:txBody>
            <a:bodyPr wrap="square" rtlCol="0">
              <a:spAutoFit/>
            </a:bodyPr>
            <a:lstStyle/>
            <a:p>
              <a:pPr algn="ctr"/>
              <a:r>
                <a:rPr lang="en-US" sz="500" dirty="0"/>
                <a:t>J507: Ink Blue</a:t>
              </a:r>
            </a:p>
          </p:txBody>
        </p:sp>
      </p:grpSp>
      <p:grpSp>
        <p:nvGrpSpPr>
          <p:cNvPr id="282" name="Group 281">
            <a:extLst>
              <a:ext uri="{FF2B5EF4-FFF2-40B4-BE49-F238E27FC236}">
                <a16:creationId xmlns:a16="http://schemas.microsoft.com/office/drawing/2014/main" id="{1A7029E4-FF87-4C11-8CD9-A2A58283CE1B}"/>
              </a:ext>
            </a:extLst>
          </p:cNvPr>
          <p:cNvGrpSpPr/>
          <p:nvPr/>
        </p:nvGrpSpPr>
        <p:grpSpPr>
          <a:xfrm>
            <a:off x="5126956" y="997612"/>
            <a:ext cx="660696" cy="509368"/>
            <a:chOff x="9894416" y="5210435"/>
            <a:chExt cx="660696" cy="509368"/>
          </a:xfrm>
        </p:grpSpPr>
        <p:pic>
          <p:nvPicPr>
            <p:cNvPr id="283" name="Picture 282" descr="Background pattern&#10;&#10;Description automatically generated">
              <a:extLst>
                <a:ext uri="{FF2B5EF4-FFF2-40B4-BE49-F238E27FC236}">
                  <a16:creationId xmlns:a16="http://schemas.microsoft.com/office/drawing/2014/main" id="{6A1B004B-A82C-44D1-95BE-37FF37CA38E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044641" y="5210435"/>
              <a:ext cx="365760" cy="365760"/>
            </a:xfrm>
            <a:prstGeom prst="rect">
              <a:avLst/>
            </a:prstGeom>
            <a:effectLst/>
          </p:spPr>
        </p:pic>
        <p:sp>
          <p:nvSpPr>
            <p:cNvPr id="284" name="TextBox 283">
              <a:extLst>
                <a:ext uri="{FF2B5EF4-FFF2-40B4-BE49-F238E27FC236}">
                  <a16:creationId xmlns:a16="http://schemas.microsoft.com/office/drawing/2014/main" id="{DB31F530-FCD2-43D2-9FE5-5CBCED40C3DF}"/>
                </a:ext>
              </a:extLst>
            </p:cNvPr>
            <p:cNvSpPr txBox="1"/>
            <p:nvPr/>
          </p:nvSpPr>
          <p:spPr>
            <a:xfrm>
              <a:off x="9894416" y="5550526"/>
              <a:ext cx="660696" cy="169277"/>
            </a:xfrm>
            <a:prstGeom prst="rect">
              <a:avLst/>
            </a:prstGeom>
            <a:noFill/>
          </p:spPr>
          <p:txBody>
            <a:bodyPr wrap="square" rtlCol="0">
              <a:spAutoFit/>
            </a:bodyPr>
            <a:lstStyle/>
            <a:p>
              <a:pPr algn="ctr"/>
              <a:r>
                <a:rPr lang="en-US" sz="500" dirty="0"/>
                <a:t>J506: Sapphire</a:t>
              </a:r>
            </a:p>
          </p:txBody>
        </p:sp>
      </p:grpSp>
      <p:grpSp>
        <p:nvGrpSpPr>
          <p:cNvPr id="285" name="Group 284">
            <a:extLst>
              <a:ext uri="{FF2B5EF4-FFF2-40B4-BE49-F238E27FC236}">
                <a16:creationId xmlns:a16="http://schemas.microsoft.com/office/drawing/2014/main" id="{9A7D96CE-BB79-4C66-A81C-DBC5D6C571BE}"/>
              </a:ext>
            </a:extLst>
          </p:cNvPr>
          <p:cNvGrpSpPr/>
          <p:nvPr/>
        </p:nvGrpSpPr>
        <p:grpSpPr>
          <a:xfrm>
            <a:off x="4575420" y="997612"/>
            <a:ext cx="660696" cy="586312"/>
            <a:chOff x="9342880" y="5210435"/>
            <a:chExt cx="660696" cy="586312"/>
          </a:xfrm>
        </p:grpSpPr>
        <p:pic>
          <p:nvPicPr>
            <p:cNvPr id="286" name="Picture 285" descr="Background pattern&#10;&#10;Description automatically generated">
              <a:extLst>
                <a:ext uri="{FF2B5EF4-FFF2-40B4-BE49-F238E27FC236}">
                  <a16:creationId xmlns:a16="http://schemas.microsoft.com/office/drawing/2014/main" id="{5C985465-CD13-4F87-8DC0-916A5C021EC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505614" y="5210435"/>
              <a:ext cx="365760" cy="365760"/>
            </a:xfrm>
            <a:prstGeom prst="rect">
              <a:avLst/>
            </a:prstGeom>
            <a:effectLst/>
          </p:spPr>
        </p:pic>
        <p:sp>
          <p:nvSpPr>
            <p:cNvPr id="287" name="TextBox 286">
              <a:extLst>
                <a:ext uri="{FF2B5EF4-FFF2-40B4-BE49-F238E27FC236}">
                  <a16:creationId xmlns:a16="http://schemas.microsoft.com/office/drawing/2014/main" id="{89E32ECC-115A-4C05-836C-16DA1D8D1798}"/>
                </a:ext>
              </a:extLst>
            </p:cNvPr>
            <p:cNvSpPr txBox="1"/>
            <p:nvPr/>
          </p:nvSpPr>
          <p:spPr>
            <a:xfrm>
              <a:off x="9342880" y="5550526"/>
              <a:ext cx="660696" cy="246221"/>
            </a:xfrm>
            <a:prstGeom prst="rect">
              <a:avLst/>
            </a:prstGeom>
            <a:noFill/>
          </p:spPr>
          <p:txBody>
            <a:bodyPr wrap="square" rtlCol="0">
              <a:spAutoFit/>
            </a:bodyPr>
            <a:lstStyle/>
            <a:p>
              <a:pPr algn="ctr">
                <a:lnSpc>
                  <a:spcPct val="100000"/>
                </a:lnSpc>
              </a:pPr>
              <a:r>
                <a:rPr lang="en-US" sz="500" dirty="0"/>
                <a:t>J513: Azure Blue</a:t>
              </a:r>
            </a:p>
          </p:txBody>
        </p:sp>
      </p:grpSp>
      <p:grpSp>
        <p:nvGrpSpPr>
          <p:cNvPr id="288" name="Group 287">
            <a:extLst>
              <a:ext uri="{FF2B5EF4-FFF2-40B4-BE49-F238E27FC236}">
                <a16:creationId xmlns:a16="http://schemas.microsoft.com/office/drawing/2014/main" id="{8D6CEDAB-B846-48D2-AA13-69611123FB65}"/>
              </a:ext>
            </a:extLst>
          </p:cNvPr>
          <p:cNvGrpSpPr/>
          <p:nvPr/>
        </p:nvGrpSpPr>
        <p:grpSpPr>
          <a:xfrm>
            <a:off x="4036704" y="997612"/>
            <a:ext cx="660696" cy="509368"/>
            <a:chOff x="8804164" y="5210435"/>
            <a:chExt cx="660696" cy="509368"/>
          </a:xfrm>
        </p:grpSpPr>
        <p:pic>
          <p:nvPicPr>
            <p:cNvPr id="289" name="Picture 288" descr="Background pattern&#10;&#10;Description automatically generated">
              <a:extLst>
                <a:ext uri="{FF2B5EF4-FFF2-40B4-BE49-F238E27FC236}">
                  <a16:creationId xmlns:a16="http://schemas.microsoft.com/office/drawing/2014/main" id="{59B61E4F-C60D-43CF-8D8D-A62AD29C700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66587" y="5210435"/>
              <a:ext cx="365760" cy="365760"/>
            </a:xfrm>
            <a:prstGeom prst="rect">
              <a:avLst/>
            </a:prstGeom>
            <a:effectLst/>
          </p:spPr>
        </p:pic>
        <p:sp>
          <p:nvSpPr>
            <p:cNvPr id="290" name="TextBox 289">
              <a:extLst>
                <a:ext uri="{FF2B5EF4-FFF2-40B4-BE49-F238E27FC236}">
                  <a16:creationId xmlns:a16="http://schemas.microsoft.com/office/drawing/2014/main" id="{E49DC4FC-901F-4BB7-AE81-B30C30842BD5}"/>
                </a:ext>
              </a:extLst>
            </p:cNvPr>
            <p:cNvSpPr txBox="1"/>
            <p:nvPr/>
          </p:nvSpPr>
          <p:spPr>
            <a:xfrm>
              <a:off x="8804164" y="5550526"/>
              <a:ext cx="660696" cy="169277"/>
            </a:xfrm>
            <a:prstGeom prst="rect">
              <a:avLst/>
            </a:prstGeom>
            <a:noFill/>
          </p:spPr>
          <p:txBody>
            <a:bodyPr wrap="square" rtlCol="0">
              <a:spAutoFit/>
            </a:bodyPr>
            <a:lstStyle/>
            <a:p>
              <a:pPr algn="ctr"/>
              <a:r>
                <a:rPr lang="en-US" sz="500" dirty="0"/>
                <a:t>J541: Blue Jay</a:t>
              </a:r>
            </a:p>
          </p:txBody>
        </p:sp>
      </p:grpSp>
      <p:grpSp>
        <p:nvGrpSpPr>
          <p:cNvPr id="291" name="Group 290">
            <a:extLst>
              <a:ext uri="{FF2B5EF4-FFF2-40B4-BE49-F238E27FC236}">
                <a16:creationId xmlns:a16="http://schemas.microsoft.com/office/drawing/2014/main" id="{0A0EB9CC-3116-4CA5-B4EB-48C90475CDCA}"/>
              </a:ext>
            </a:extLst>
          </p:cNvPr>
          <p:cNvGrpSpPr/>
          <p:nvPr/>
        </p:nvGrpSpPr>
        <p:grpSpPr>
          <a:xfrm>
            <a:off x="3475668" y="997612"/>
            <a:ext cx="660696" cy="509368"/>
            <a:chOff x="8243128" y="5210435"/>
            <a:chExt cx="660696" cy="509368"/>
          </a:xfrm>
        </p:grpSpPr>
        <p:pic>
          <p:nvPicPr>
            <p:cNvPr id="292" name="Picture 291" descr="Background pattern&#10;&#10;Description automatically generated">
              <a:extLst>
                <a:ext uri="{FF2B5EF4-FFF2-40B4-BE49-F238E27FC236}">
                  <a16:creationId xmlns:a16="http://schemas.microsoft.com/office/drawing/2014/main" id="{572435FB-ED85-4ABA-AFA2-4618EBEF691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427560" y="5210435"/>
              <a:ext cx="365760" cy="365760"/>
            </a:xfrm>
            <a:prstGeom prst="rect">
              <a:avLst/>
            </a:prstGeom>
            <a:effectLst/>
          </p:spPr>
        </p:pic>
        <p:sp>
          <p:nvSpPr>
            <p:cNvPr id="293" name="TextBox 292">
              <a:extLst>
                <a:ext uri="{FF2B5EF4-FFF2-40B4-BE49-F238E27FC236}">
                  <a16:creationId xmlns:a16="http://schemas.microsoft.com/office/drawing/2014/main" id="{D8D77CBB-5766-436F-98C0-0C1AA6689B5F}"/>
                </a:ext>
              </a:extLst>
            </p:cNvPr>
            <p:cNvSpPr txBox="1"/>
            <p:nvPr/>
          </p:nvSpPr>
          <p:spPr>
            <a:xfrm>
              <a:off x="8243128" y="5550526"/>
              <a:ext cx="660696" cy="169277"/>
            </a:xfrm>
            <a:prstGeom prst="rect">
              <a:avLst/>
            </a:prstGeom>
            <a:noFill/>
          </p:spPr>
          <p:txBody>
            <a:bodyPr wrap="square" rtlCol="0">
              <a:spAutoFit/>
            </a:bodyPr>
            <a:lstStyle/>
            <a:p>
              <a:pPr algn="ctr"/>
              <a:r>
                <a:rPr lang="en-US" sz="500" dirty="0"/>
                <a:t>J543: Wasabi</a:t>
              </a:r>
            </a:p>
          </p:txBody>
        </p:sp>
      </p:grpSp>
      <p:grpSp>
        <p:nvGrpSpPr>
          <p:cNvPr id="294" name="Group 293">
            <a:extLst>
              <a:ext uri="{FF2B5EF4-FFF2-40B4-BE49-F238E27FC236}">
                <a16:creationId xmlns:a16="http://schemas.microsoft.com/office/drawing/2014/main" id="{BD4BDDF5-E582-4065-819C-194248C641E7}"/>
              </a:ext>
            </a:extLst>
          </p:cNvPr>
          <p:cNvGrpSpPr/>
          <p:nvPr/>
        </p:nvGrpSpPr>
        <p:grpSpPr>
          <a:xfrm>
            <a:off x="3542691" y="1671544"/>
            <a:ext cx="602423" cy="505300"/>
            <a:chOff x="4101442" y="746316"/>
            <a:chExt cx="602423" cy="505300"/>
          </a:xfrm>
        </p:grpSpPr>
        <p:sp>
          <p:nvSpPr>
            <p:cNvPr id="295" name="TextBox 294">
              <a:extLst>
                <a:ext uri="{FF2B5EF4-FFF2-40B4-BE49-F238E27FC236}">
                  <a16:creationId xmlns:a16="http://schemas.microsoft.com/office/drawing/2014/main" id="{B9396140-E6B0-4FA5-9A28-6863AF0CB863}"/>
                </a:ext>
              </a:extLst>
            </p:cNvPr>
            <p:cNvSpPr txBox="1"/>
            <p:nvPr/>
          </p:nvSpPr>
          <p:spPr>
            <a:xfrm>
              <a:off x="4101442" y="1082339"/>
              <a:ext cx="602423" cy="169277"/>
            </a:xfrm>
            <a:prstGeom prst="rect">
              <a:avLst/>
            </a:prstGeom>
            <a:noFill/>
          </p:spPr>
          <p:txBody>
            <a:bodyPr wrap="square" rtlCol="0">
              <a:spAutoFit/>
            </a:bodyPr>
            <a:lstStyle/>
            <a:p>
              <a:pPr algn="ctr"/>
              <a:r>
                <a:rPr lang="en-US" sz="500">
                  <a:solidFill>
                    <a:schemeClr val="tx1"/>
                  </a:solidFill>
                </a:rPr>
                <a:t>K604: Grass</a:t>
              </a:r>
            </a:p>
          </p:txBody>
        </p:sp>
        <p:pic>
          <p:nvPicPr>
            <p:cNvPr id="296" name="Picture 295">
              <a:extLst>
                <a:ext uri="{FF2B5EF4-FFF2-40B4-BE49-F238E27FC236}">
                  <a16:creationId xmlns:a16="http://schemas.microsoft.com/office/drawing/2014/main" id="{5899816C-C424-4A96-BD7C-A0CFB0790638}"/>
                </a:ext>
              </a:extLst>
            </p:cNvPr>
            <p:cNvPicPr>
              <a:picLocks/>
            </p:cNvPicPr>
            <p:nvPr/>
          </p:nvPicPr>
          <p:blipFill rotWithShape="1">
            <a:blip r:embed="rId24">
              <a:extLst>
                <a:ext uri="{28A0092B-C50C-407E-A947-70E740481C1C}">
                  <a14:useLocalDpi xmlns:a14="http://schemas.microsoft.com/office/drawing/2010/main"/>
                </a:ext>
              </a:extLst>
            </a:blip>
            <a:srcRect l="9502" r="9502"/>
            <a:stretch/>
          </p:blipFill>
          <p:spPr>
            <a:xfrm>
              <a:off x="4222084" y="746316"/>
              <a:ext cx="365760" cy="365760"/>
            </a:xfrm>
            <a:prstGeom prst="rect">
              <a:avLst/>
            </a:prstGeom>
          </p:spPr>
        </p:pic>
      </p:grpSp>
      <p:grpSp>
        <p:nvGrpSpPr>
          <p:cNvPr id="297" name="Group 296">
            <a:extLst>
              <a:ext uri="{FF2B5EF4-FFF2-40B4-BE49-F238E27FC236}">
                <a16:creationId xmlns:a16="http://schemas.microsoft.com/office/drawing/2014/main" id="{1B35CD76-810F-457E-9013-635518897E92}"/>
              </a:ext>
            </a:extLst>
          </p:cNvPr>
          <p:cNvGrpSpPr/>
          <p:nvPr/>
        </p:nvGrpSpPr>
        <p:grpSpPr>
          <a:xfrm>
            <a:off x="4073491" y="1671544"/>
            <a:ext cx="602423" cy="506060"/>
            <a:chOff x="4632242" y="745556"/>
            <a:chExt cx="602423" cy="506060"/>
          </a:xfrm>
        </p:grpSpPr>
        <p:pic>
          <p:nvPicPr>
            <p:cNvPr id="298" name="Picture 297">
              <a:extLst>
                <a:ext uri="{FF2B5EF4-FFF2-40B4-BE49-F238E27FC236}">
                  <a16:creationId xmlns:a16="http://schemas.microsoft.com/office/drawing/2014/main" id="{7F227BF8-6F40-4BFC-847C-D8BC6232BA0E}"/>
                </a:ext>
              </a:extLst>
            </p:cNvPr>
            <p:cNvPicPr>
              <a:picLocks/>
            </p:cNvPicPr>
            <p:nvPr/>
          </p:nvPicPr>
          <p:blipFill rotWithShape="1">
            <a:blip r:embed="rId25">
              <a:extLst>
                <a:ext uri="{28A0092B-C50C-407E-A947-70E740481C1C}">
                  <a14:useLocalDpi xmlns:a14="http://schemas.microsoft.com/office/drawing/2010/main"/>
                </a:ext>
              </a:extLst>
            </a:blip>
            <a:srcRect l="6774" r="6774"/>
            <a:stretch/>
          </p:blipFill>
          <p:spPr>
            <a:xfrm>
              <a:off x="4757094" y="745556"/>
              <a:ext cx="365760" cy="365760"/>
            </a:xfrm>
            <a:prstGeom prst="rect">
              <a:avLst/>
            </a:prstGeom>
          </p:spPr>
        </p:pic>
        <p:sp>
          <p:nvSpPr>
            <p:cNvPr id="299" name="TextBox 298">
              <a:extLst>
                <a:ext uri="{FF2B5EF4-FFF2-40B4-BE49-F238E27FC236}">
                  <a16:creationId xmlns:a16="http://schemas.microsoft.com/office/drawing/2014/main" id="{7B7A5D09-D8A6-4B42-B689-7BB0BE867725}"/>
                </a:ext>
              </a:extLst>
            </p:cNvPr>
            <p:cNvSpPr txBox="1"/>
            <p:nvPr/>
          </p:nvSpPr>
          <p:spPr>
            <a:xfrm>
              <a:off x="4632242" y="1082339"/>
              <a:ext cx="602423" cy="169277"/>
            </a:xfrm>
            <a:prstGeom prst="rect">
              <a:avLst/>
            </a:prstGeom>
            <a:noFill/>
          </p:spPr>
          <p:txBody>
            <a:bodyPr wrap="square" rtlCol="0">
              <a:spAutoFit/>
            </a:bodyPr>
            <a:lstStyle/>
            <a:p>
              <a:pPr algn="ctr"/>
              <a:r>
                <a:rPr lang="en-US" sz="500">
                  <a:solidFill>
                    <a:schemeClr val="tx1"/>
                  </a:solidFill>
                </a:rPr>
                <a:t>K603: Olive</a:t>
              </a:r>
            </a:p>
          </p:txBody>
        </p:sp>
      </p:grpSp>
      <p:grpSp>
        <p:nvGrpSpPr>
          <p:cNvPr id="300" name="Group 299">
            <a:extLst>
              <a:ext uri="{FF2B5EF4-FFF2-40B4-BE49-F238E27FC236}">
                <a16:creationId xmlns:a16="http://schemas.microsoft.com/office/drawing/2014/main" id="{00EBF66B-2C87-4A2E-9844-F6E9BD0EA174}"/>
              </a:ext>
            </a:extLst>
          </p:cNvPr>
          <p:cNvGrpSpPr/>
          <p:nvPr/>
        </p:nvGrpSpPr>
        <p:grpSpPr>
          <a:xfrm>
            <a:off x="4616772" y="1671544"/>
            <a:ext cx="602423" cy="504073"/>
            <a:chOff x="5175523" y="747543"/>
            <a:chExt cx="602423" cy="504073"/>
          </a:xfrm>
        </p:grpSpPr>
        <p:pic>
          <p:nvPicPr>
            <p:cNvPr id="301" name="Picture 300">
              <a:extLst>
                <a:ext uri="{FF2B5EF4-FFF2-40B4-BE49-F238E27FC236}">
                  <a16:creationId xmlns:a16="http://schemas.microsoft.com/office/drawing/2014/main" id="{D07D47DF-5A69-4BFA-859D-7EBB869AD084}"/>
                </a:ext>
              </a:extLst>
            </p:cNvPr>
            <p:cNvPicPr>
              <a:picLocks/>
            </p:cNvPicPr>
            <p:nvPr/>
          </p:nvPicPr>
          <p:blipFill rotWithShape="1">
            <a:blip r:embed="rId26">
              <a:extLst>
                <a:ext uri="{28A0092B-C50C-407E-A947-70E740481C1C}">
                  <a14:useLocalDpi xmlns:a14="http://schemas.microsoft.com/office/drawing/2010/main"/>
                </a:ext>
              </a:extLst>
            </a:blip>
            <a:srcRect l="3005" r="3005"/>
            <a:stretch/>
          </p:blipFill>
          <p:spPr>
            <a:xfrm>
              <a:off x="5292103" y="747543"/>
              <a:ext cx="365760" cy="365760"/>
            </a:xfrm>
            <a:prstGeom prst="rect">
              <a:avLst/>
            </a:prstGeom>
          </p:spPr>
        </p:pic>
        <p:sp>
          <p:nvSpPr>
            <p:cNvPr id="302" name="TextBox 301">
              <a:extLst>
                <a:ext uri="{FF2B5EF4-FFF2-40B4-BE49-F238E27FC236}">
                  <a16:creationId xmlns:a16="http://schemas.microsoft.com/office/drawing/2014/main" id="{BCCD37C4-1E31-43F1-AA22-44DEA021A74A}"/>
                </a:ext>
              </a:extLst>
            </p:cNvPr>
            <p:cNvSpPr txBox="1"/>
            <p:nvPr/>
          </p:nvSpPr>
          <p:spPr>
            <a:xfrm>
              <a:off x="5175523" y="1082339"/>
              <a:ext cx="602423" cy="169277"/>
            </a:xfrm>
            <a:prstGeom prst="rect">
              <a:avLst/>
            </a:prstGeom>
            <a:noFill/>
          </p:spPr>
          <p:txBody>
            <a:bodyPr wrap="square" rtlCol="0">
              <a:spAutoFit/>
            </a:bodyPr>
            <a:lstStyle/>
            <a:p>
              <a:pPr algn="ctr"/>
              <a:r>
                <a:rPr lang="en-US" sz="500">
                  <a:solidFill>
                    <a:schemeClr val="tx1"/>
                  </a:solidFill>
                </a:rPr>
                <a:t>K602: Lizard</a:t>
              </a:r>
            </a:p>
          </p:txBody>
        </p:sp>
      </p:grpSp>
      <p:grpSp>
        <p:nvGrpSpPr>
          <p:cNvPr id="303" name="Group 302">
            <a:extLst>
              <a:ext uri="{FF2B5EF4-FFF2-40B4-BE49-F238E27FC236}">
                <a16:creationId xmlns:a16="http://schemas.microsoft.com/office/drawing/2014/main" id="{562EDA23-D26F-45B7-95D2-5EFB1D3B8FA4}"/>
              </a:ext>
            </a:extLst>
          </p:cNvPr>
          <p:cNvGrpSpPr/>
          <p:nvPr/>
        </p:nvGrpSpPr>
        <p:grpSpPr>
          <a:xfrm>
            <a:off x="5135020" y="1671544"/>
            <a:ext cx="631559" cy="506356"/>
            <a:chOff x="5693771" y="745260"/>
            <a:chExt cx="631559" cy="506356"/>
          </a:xfrm>
        </p:grpSpPr>
        <p:pic>
          <p:nvPicPr>
            <p:cNvPr id="304" name="Picture 303">
              <a:extLst>
                <a:ext uri="{FF2B5EF4-FFF2-40B4-BE49-F238E27FC236}">
                  <a16:creationId xmlns:a16="http://schemas.microsoft.com/office/drawing/2014/main" id="{60A52256-ECA2-499D-AEFC-9484D98953F2}"/>
                </a:ext>
              </a:extLst>
            </p:cNvPr>
            <p:cNvPicPr>
              <a:picLocks/>
            </p:cNvPicPr>
            <p:nvPr/>
          </p:nvPicPr>
          <p:blipFill rotWithShape="1">
            <a:blip r:embed="rId27">
              <a:extLst>
                <a:ext uri="{28A0092B-C50C-407E-A947-70E740481C1C}">
                  <a14:useLocalDpi xmlns:a14="http://schemas.microsoft.com/office/drawing/2010/main"/>
                </a:ext>
              </a:extLst>
            </a:blip>
            <a:srcRect l="5932" r="5932"/>
            <a:stretch/>
          </p:blipFill>
          <p:spPr>
            <a:xfrm>
              <a:off x="5827112" y="745260"/>
              <a:ext cx="365760" cy="365760"/>
            </a:xfrm>
            <a:prstGeom prst="rect">
              <a:avLst/>
            </a:prstGeom>
          </p:spPr>
        </p:pic>
        <p:sp>
          <p:nvSpPr>
            <p:cNvPr id="305" name="TextBox 304">
              <a:extLst>
                <a:ext uri="{FF2B5EF4-FFF2-40B4-BE49-F238E27FC236}">
                  <a16:creationId xmlns:a16="http://schemas.microsoft.com/office/drawing/2014/main" id="{367B9E9F-37DB-4763-8220-CF5F7C496305}"/>
                </a:ext>
              </a:extLst>
            </p:cNvPr>
            <p:cNvSpPr txBox="1"/>
            <p:nvPr/>
          </p:nvSpPr>
          <p:spPr>
            <a:xfrm>
              <a:off x="5693771" y="1082339"/>
              <a:ext cx="631559" cy="169277"/>
            </a:xfrm>
            <a:prstGeom prst="rect">
              <a:avLst/>
            </a:prstGeom>
            <a:noFill/>
          </p:spPr>
          <p:txBody>
            <a:bodyPr wrap="square" rtlCol="0">
              <a:spAutoFit/>
            </a:bodyPr>
            <a:lstStyle/>
            <a:p>
              <a:pPr algn="ctr"/>
              <a:r>
                <a:rPr lang="en-US" sz="500">
                  <a:solidFill>
                    <a:schemeClr val="tx1"/>
                  </a:solidFill>
                </a:rPr>
                <a:t>K601: Peacock</a:t>
              </a:r>
            </a:p>
          </p:txBody>
        </p:sp>
      </p:grpSp>
      <p:grpSp>
        <p:nvGrpSpPr>
          <p:cNvPr id="306" name="Group 305">
            <a:extLst>
              <a:ext uri="{FF2B5EF4-FFF2-40B4-BE49-F238E27FC236}">
                <a16:creationId xmlns:a16="http://schemas.microsoft.com/office/drawing/2014/main" id="{5D35E731-5144-4517-BDC9-48D29E49200F}"/>
              </a:ext>
            </a:extLst>
          </p:cNvPr>
          <p:cNvGrpSpPr/>
          <p:nvPr/>
        </p:nvGrpSpPr>
        <p:grpSpPr>
          <a:xfrm>
            <a:off x="5652174" y="1671544"/>
            <a:ext cx="660696" cy="512106"/>
            <a:chOff x="6210925" y="739510"/>
            <a:chExt cx="660696" cy="512106"/>
          </a:xfrm>
        </p:grpSpPr>
        <p:pic>
          <p:nvPicPr>
            <p:cNvPr id="307" name="Picture 306">
              <a:extLst>
                <a:ext uri="{FF2B5EF4-FFF2-40B4-BE49-F238E27FC236}">
                  <a16:creationId xmlns:a16="http://schemas.microsoft.com/office/drawing/2014/main" id="{0C71649A-8CBA-45AB-BBA6-2E1A6A5A9878}"/>
                </a:ext>
              </a:extLst>
            </p:cNvPr>
            <p:cNvPicPr>
              <a:picLocks/>
            </p:cNvPicPr>
            <p:nvPr/>
          </p:nvPicPr>
          <p:blipFill rotWithShape="1">
            <a:blip r:embed="rId28">
              <a:extLst>
                <a:ext uri="{28A0092B-C50C-407E-A947-70E740481C1C}">
                  <a14:useLocalDpi xmlns:a14="http://schemas.microsoft.com/office/drawing/2010/main"/>
                </a:ext>
              </a:extLst>
            </a:blip>
            <a:srcRect l="6493" r="6493"/>
            <a:stretch/>
          </p:blipFill>
          <p:spPr>
            <a:xfrm>
              <a:off x="6362121" y="739510"/>
              <a:ext cx="365760" cy="365760"/>
            </a:xfrm>
            <a:prstGeom prst="rect">
              <a:avLst/>
            </a:prstGeom>
          </p:spPr>
        </p:pic>
        <p:sp>
          <p:nvSpPr>
            <p:cNvPr id="308" name="TextBox 307">
              <a:extLst>
                <a:ext uri="{FF2B5EF4-FFF2-40B4-BE49-F238E27FC236}">
                  <a16:creationId xmlns:a16="http://schemas.microsoft.com/office/drawing/2014/main" id="{06CEA5CD-0619-4484-BCD4-1FB86C5C409C}"/>
                </a:ext>
              </a:extLst>
            </p:cNvPr>
            <p:cNvSpPr txBox="1"/>
            <p:nvPr/>
          </p:nvSpPr>
          <p:spPr>
            <a:xfrm>
              <a:off x="6210925" y="1082339"/>
              <a:ext cx="660696" cy="169277"/>
            </a:xfrm>
            <a:prstGeom prst="rect">
              <a:avLst/>
            </a:prstGeom>
            <a:noFill/>
          </p:spPr>
          <p:txBody>
            <a:bodyPr wrap="square" rtlCol="0">
              <a:spAutoFit/>
            </a:bodyPr>
            <a:lstStyle/>
            <a:p>
              <a:pPr algn="ctr">
                <a:lnSpc>
                  <a:spcPct val="100000"/>
                </a:lnSpc>
              </a:pPr>
              <a:r>
                <a:rPr lang="en-US" sz="500">
                  <a:solidFill>
                    <a:schemeClr val="tx1"/>
                  </a:solidFill>
                </a:rPr>
                <a:t>K611: Bluestone</a:t>
              </a:r>
            </a:p>
          </p:txBody>
        </p:sp>
      </p:grpSp>
      <p:grpSp>
        <p:nvGrpSpPr>
          <p:cNvPr id="309" name="Group 308">
            <a:extLst>
              <a:ext uri="{FF2B5EF4-FFF2-40B4-BE49-F238E27FC236}">
                <a16:creationId xmlns:a16="http://schemas.microsoft.com/office/drawing/2014/main" id="{0000B7A3-7CC4-4138-AE38-26BC7928808E}"/>
              </a:ext>
            </a:extLst>
          </p:cNvPr>
          <p:cNvGrpSpPr/>
          <p:nvPr/>
        </p:nvGrpSpPr>
        <p:grpSpPr>
          <a:xfrm>
            <a:off x="6225967" y="1671544"/>
            <a:ext cx="602423" cy="510188"/>
            <a:chOff x="6784718" y="741428"/>
            <a:chExt cx="602423" cy="510188"/>
          </a:xfrm>
        </p:grpSpPr>
        <p:pic>
          <p:nvPicPr>
            <p:cNvPr id="310" name="Picture 309">
              <a:extLst>
                <a:ext uri="{FF2B5EF4-FFF2-40B4-BE49-F238E27FC236}">
                  <a16:creationId xmlns:a16="http://schemas.microsoft.com/office/drawing/2014/main" id="{D27FAC78-8B13-411B-A073-4EF26FB8F65E}"/>
                </a:ext>
              </a:extLst>
            </p:cNvPr>
            <p:cNvPicPr>
              <a:picLocks/>
            </p:cNvPicPr>
            <p:nvPr/>
          </p:nvPicPr>
          <p:blipFill rotWithShape="1">
            <a:blip r:embed="rId29">
              <a:extLst>
                <a:ext uri="{28A0092B-C50C-407E-A947-70E740481C1C}">
                  <a14:useLocalDpi xmlns:a14="http://schemas.microsoft.com/office/drawing/2010/main"/>
                </a:ext>
              </a:extLst>
            </a:blip>
            <a:srcRect l="6597" r="6597"/>
            <a:stretch/>
          </p:blipFill>
          <p:spPr>
            <a:xfrm>
              <a:off x="6897130" y="741428"/>
              <a:ext cx="365760" cy="365760"/>
            </a:xfrm>
            <a:prstGeom prst="rect">
              <a:avLst/>
            </a:prstGeom>
          </p:spPr>
        </p:pic>
        <p:sp>
          <p:nvSpPr>
            <p:cNvPr id="311" name="TextBox 310">
              <a:extLst>
                <a:ext uri="{FF2B5EF4-FFF2-40B4-BE49-F238E27FC236}">
                  <a16:creationId xmlns:a16="http://schemas.microsoft.com/office/drawing/2014/main" id="{F3DD7D39-4863-490C-AA96-D2BF00C8AA37}"/>
                </a:ext>
              </a:extLst>
            </p:cNvPr>
            <p:cNvSpPr txBox="1"/>
            <p:nvPr/>
          </p:nvSpPr>
          <p:spPr>
            <a:xfrm>
              <a:off x="6784718" y="1082339"/>
              <a:ext cx="602423" cy="169277"/>
            </a:xfrm>
            <a:prstGeom prst="rect">
              <a:avLst/>
            </a:prstGeom>
            <a:noFill/>
          </p:spPr>
          <p:txBody>
            <a:bodyPr wrap="square" rtlCol="0">
              <a:spAutoFit/>
            </a:bodyPr>
            <a:lstStyle/>
            <a:p>
              <a:pPr algn="ctr"/>
              <a:r>
                <a:rPr lang="en-US" sz="500">
                  <a:solidFill>
                    <a:schemeClr val="tx1"/>
                  </a:solidFill>
                </a:rPr>
                <a:t>K610: Lagoon</a:t>
              </a:r>
            </a:p>
          </p:txBody>
        </p:sp>
      </p:grpSp>
      <p:grpSp>
        <p:nvGrpSpPr>
          <p:cNvPr id="312" name="Group 311">
            <a:extLst>
              <a:ext uri="{FF2B5EF4-FFF2-40B4-BE49-F238E27FC236}">
                <a16:creationId xmlns:a16="http://schemas.microsoft.com/office/drawing/2014/main" id="{1D620559-9BBF-4FCB-B466-6C78FBC59E2C}"/>
              </a:ext>
            </a:extLst>
          </p:cNvPr>
          <p:cNvGrpSpPr/>
          <p:nvPr/>
        </p:nvGrpSpPr>
        <p:grpSpPr>
          <a:xfrm>
            <a:off x="6719911" y="1001796"/>
            <a:ext cx="660696" cy="510188"/>
            <a:chOff x="7286179" y="741428"/>
            <a:chExt cx="660696" cy="510188"/>
          </a:xfrm>
        </p:grpSpPr>
        <p:pic>
          <p:nvPicPr>
            <p:cNvPr id="313" name="Picture 312">
              <a:extLst>
                <a:ext uri="{FF2B5EF4-FFF2-40B4-BE49-F238E27FC236}">
                  <a16:creationId xmlns:a16="http://schemas.microsoft.com/office/drawing/2014/main" id="{F1AFDDD1-7CB6-42DA-9AAC-7AC44442F875}"/>
                </a:ext>
              </a:extLst>
            </p:cNvPr>
            <p:cNvPicPr>
              <a:picLocks/>
            </p:cNvPicPr>
            <p:nvPr/>
          </p:nvPicPr>
          <p:blipFill rotWithShape="1">
            <a:blip r:embed="rId30">
              <a:extLst>
                <a:ext uri="{28A0092B-C50C-407E-A947-70E740481C1C}">
                  <a14:useLocalDpi xmlns:a14="http://schemas.microsoft.com/office/drawing/2010/main"/>
                </a:ext>
              </a:extLst>
            </a:blip>
            <a:srcRect l="3867" r="3867"/>
            <a:stretch/>
          </p:blipFill>
          <p:spPr>
            <a:xfrm>
              <a:off x="7432141" y="741428"/>
              <a:ext cx="365760" cy="365760"/>
            </a:xfrm>
            <a:prstGeom prst="rect">
              <a:avLst/>
            </a:prstGeom>
          </p:spPr>
        </p:pic>
        <p:sp>
          <p:nvSpPr>
            <p:cNvPr id="314" name="TextBox 313">
              <a:extLst>
                <a:ext uri="{FF2B5EF4-FFF2-40B4-BE49-F238E27FC236}">
                  <a16:creationId xmlns:a16="http://schemas.microsoft.com/office/drawing/2014/main" id="{B61EFED7-CA84-4773-8F97-86FE964043FA}"/>
                </a:ext>
              </a:extLst>
            </p:cNvPr>
            <p:cNvSpPr txBox="1"/>
            <p:nvPr/>
          </p:nvSpPr>
          <p:spPr>
            <a:xfrm>
              <a:off x="7286179" y="1082339"/>
              <a:ext cx="660696" cy="169277"/>
            </a:xfrm>
            <a:prstGeom prst="rect">
              <a:avLst/>
            </a:prstGeom>
            <a:noFill/>
          </p:spPr>
          <p:txBody>
            <a:bodyPr wrap="square" rtlCol="0">
              <a:spAutoFit/>
            </a:bodyPr>
            <a:lstStyle/>
            <a:p>
              <a:pPr algn="ctr">
                <a:lnSpc>
                  <a:spcPct val="100000"/>
                </a:lnSpc>
              </a:pPr>
              <a:r>
                <a:rPr lang="en-US" sz="500" dirty="0">
                  <a:solidFill>
                    <a:schemeClr val="tx1"/>
                  </a:solidFill>
                </a:rPr>
                <a:t>K609: </a:t>
              </a:r>
              <a:r>
                <a:rPr lang="en-US" sz="500" dirty="0" err="1">
                  <a:solidFill>
                    <a:schemeClr val="tx1"/>
                  </a:solidFill>
                </a:rPr>
                <a:t>Aubergine</a:t>
              </a:r>
              <a:endParaRPr lang="en-US" sz="500" dirty="0">
                <a:solidFill>
                  <a:schemeClr val="tx1"/>
                </a:solidFill>
              </a:endParaRPr>
            </a:p>
          </p:txBody>
        </p:sp>
      </p:grpSp>
      <p:grpSp>
        <p:nvGrpSpPr>
          <p:cNvPr id="315" name="Group 314">
            <a:extLst>
              <a:ext uri="{FF2B5EF4-FFF2-40B4-BE49-F238E27FC236}">
                <a16:creationId xmlns:a16="http://schemas.microsoft.com/office/drawing/2014/main" id="{724764CE-C1EE-4FE8-83F2-3E5BA870EBBB}"/>
              </a:ext>
            </a:extLst>
          </p:cNvPr>
          <p:cNvGrpSpPr/>
          <p:nvPr/>
        </p:nvGrpSpPr>
        <p:grpSpPr>
          <a:xfrm>
            <a:off x="5116199" y="4625321"/>
            <a:ext cx="671453" cy="504547"/>
            <a:chOff x="5672972" y="4666008"/>
            <a:chExt cx="671453" cy="504547"/>
          </a:xfrm>
        </p:grpSpPr>
        <p:pic>
          <p:nvPicPr>
            <p:cNvPr id="316" name="Picture 315" descr="Dark Purple">
              <a:extLst>
                <a:ext uri="{FF2B5EF4-FFF2-40B4-BE49-F238E27FC236}">
                  <a16:creationId xmlns:a16="http://schemas.microsoft.com/office/drawing/2014/main" id="{D99F34C9-2679-43B4-871F-1906B5C8822F}"/>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822710" y="4666008"/>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17" name="TextBox 316">
              <a:extLst>
                <a:ext uri="{FF2B5EF4-FFF2-40B4-BE49-F238E27FC236}">
                  <a16:creationId xmlns:a16="http://schemas.microsoft.com/office/drawing/2014/main" id="{2115ED3C-B7B2-4235-9767-129895FCAA78}"/>
                </a:ext>
              </a:extLst>
            </p:cNvPr>
            <p:cNvSpPr txBox="1"/>
            <p:nvPr/>
          </p:nvSpPr>
          <p:spPr>
            <a:xfrm>
              <a:off x="5672972" y="5001278"/>
              <a:ext cx="671453" cy="169277"/>
            </a:xfrm>
            <a:prstGeom prst="rect">
              <a:avLst/>
            </a:prstGeom>
            <a:noFill/>
          </p:spPr>
          <p:txBody>
            <a:bodyPr wrap="square" rtlCol="0">
              <a:spAutoFit/>
            </a:bodyPr>
            <a:lstStyle/>
            <a:p>
              <a:pPr algn="ctr">
                <a:lnSpc>
                  <a:spcPct val="100000"/>
                </a:lnSpc>
              </a:pPr>
              <a:r>
                <a:rPr lang="en-US" sz="500">
                  <a:solidFill>
                    <a:schemeClr val="tx1"/>
                  </a:solidFill>
                </a:rPr>
                <a:t>65012: Purple</a:t>
              </a:r>
            </a:p>
          </p:txBody>
        </p:sp>
      </p:grpSp>
      <p:grpSp>
        <p:nvGrpSpPr>
          <p:cNvPr id="318" name="Group 317">
            <a:extLst>
              <a:ext uri="{FF2B5EF4-FFF2-40B4-BE49-F238E27FC236}">
                <a16:creationId xmlns:a16="http://schemas.microsoft.com/office/drawing/2014/main" id="{4F64CA71-E7B1-4E28-9684-56408D3F7C58}"/>
              </a:ext>
            </a:extLst>
          </p:cNvPr>
          <p:cNvGrpSpPr/>
          <p:nvPr/>
        </p:nvGrpSpPr>
        <p:grpSpPr>
          <a:xfrm>
            <a:off x="4572943" y="4625321"/>
            <a:ext cx="671453" cy="581491"/>
            <a:chOff x="5129716" y="4666008"/>
            <a:chExt cx="671453" cy="581491"/>
          </a:xfrm>
        </p:grpSpPr>
        <p:pic>
          <p:nvPicPr>
            <p:cNvPr id="319" name="Picture 318">
              <a:extLst>
                <a:ext uri="{FF2B5EF4-FFF2-40B4-BE49-F238E27FC236}">
                  <a16:creationId xmlns:a16="http://schemas.microsoft.com/office/drawing/2014/main" id="{24DDCE41-96D8-4DD1-B0A0-DC086BC1F8A0}"/>
                </a:ext>
              </a:extLst>
            </p:cNvPr>
            <p:cNvPicPr>
              <a:picLocks/>
            </p:cNvPicPr>
            <p:nvPr/>
          </p:nvPicPr>
          <p:blipFill>
            <a:blip r:embed="rId32">
              <a:extLst>
                <a:ext uri="{28A0092B-C50C-407E-A947-70E740481C1C}">
                  <a14:useLocalDpi xmlns:a14="http://schemas.microsoft.com/office/drawing/2010/main"/>
                </a:ext>
              </a:extLst>
            </a:blip>
            <a:srcRect/>
            <a:stretch>
              <a:fillRect/>
            </a:stretch>
          </p:blipFill>
          <p:spPr>
            <a:xfrm>
              <a:off x="5288709" y="4666008"/>
              <a:ext cx="365760" cy="365760"/>
            </a:xfrm>
            <a:prstGeom prst="rect">
              <a:avLst/>
            </a:prstGeom>
          </p:spPr>
        </p:pic>
        <p:sp>
          <p:nvSpPr>
            <p:cNvPr id="320" name="TextBox 319">
              <a:extLst>
                <a:ext uri="{FF2B5EF4-FFF2-40B4-BE49-F238E27FC236}">
                  <a16:creationId xmlns:a16="http://schemas.microsoft.com/office/drawing/2014/main" id="{8DB869CC-6A13-4A1E-A883-BEDC3D8816DC}"/>
                </a:ext>
              </a:extLst>
            </p:cNvPr>
            <p:cNvSpPr txBox="1"/>
            <p:nvPr/>
          </p:nvSpPr>
          <p:spPr>
            <a:xfrm>
              <a:off x="5129716" y="5001278"/>
              <a:ext cx="671453" cy="246221"/>
            </a:xfrm>
            <a:prstGeom prst="rect">
              <a:avLst/>
            </a:prstGeom>
            <a:noFill/>
          </p:spPr>
          <p:txBody>
            <a:bodyPr wrap="square" rtlCol="0">
              <a:spAutoFit/>
            </a:bodyPr>
            <a:lstStyle/>
            <a:p>
              <a:pPr algn="ctr">
                <a:lnSpc>
                  <a:spcPct val="100000"/>
                </a:lnSpc>
                <a:spcBef>
                  <a:spcPts val="0"/>
                </a:spcBef>
              </a:pPr>
              <a:r>
                <a:rPr lang="en-US" sz="500">
                  <a:solidFill>
                    <a:schemeClr val="tx1"/>
                  </a:solidFill>
                </a:rPr>
                <a:t>65086: Dark </a:t>
              </a:r>
            </a:p>
            <a:p>
              <a:pPr algn="ctr">
                <a:lnSpc>
                  <a:spcPct val="100000"/>
                </a:lnSpc>
                <a:spcBef>
                  <a:spcPts val="0"/>
                </a:spcBef>
              </a:pPr>
              <a:r>
                <a:rPr lang="en-US" sz="500">
                  <a:solidFill>
                    <a:schemeClr val="tx1"/>
                  </a:solidFill>
                </a:rPr>
                <a:t>Purple</a:t>
              </a:r>
            </a:p>
          </p:txBody>
        </p:sp>
      </p:grpSp>
      <p:grpSp>
        <p:nvGrpSpPr>
          <p:cNvPr id="321" name="Group 320">
            <a:extLst>
              <a:ext uri="{FF2B5EF4-FFF2-40B4-BE49-F238E27FC236}">
                <a16:creationId xmlns:a16="http://schemas.microsoft.com/office/drawing/2014/main" id="{8DB18CB1-C7C7-4B82-B82A-30548297B185}"/>
              </a:ext>
            </a:extLst>
          </p:cNvPr>
          <p:cNvGrpSpPr/>
          <p:nvPr/>
        </p:nvGrpSpPr>
        <p:grpSpPr>
          <a:xfrm>
            <a:off x="4049438" y="4625321"/>
            <a:ext cx="671453" cy="581491"/>
            <a:chOff x="4606211" y="4666008"/>
            <a:chExt cx="671453" cy="581491"/>
          </a:xfrm>
        </p:grpSpPr>
        <p:pic>
          <p:nvPicPr>
            <p:cNvPr id="322" name="Picture 321">
              <a:extLst>
                <a:ext uri="{FF2B5EF4-FFF2-40B4-BE49-F238E27FC236}">
                  <a16:creationId xmlns:a16="http://schemas.microsoft.com/office/drawing/2014/main" id="{07DA2187-8920-4B40-BF51-3ACE8C704F77}"/>
                </a:ext>
              </a:extLst>
            </p:cNvPr>
            <p:cNvPicPr>
              <a:picLocks/>
            </p:cNvPicPr>
            <p:nvPr/>
          </p:nvPicPr>
          <p:blipFill>
            <a:blip r:embed="rId33">
              <a:extLst>
                <a:ext uri="{28A0092B-C50C-407E-A947-70E740481C1C}">
                  <a14:useLocalDpi xmlns:a14="http://schemas.microsoft.com/office/drawing/2010/main"/>
                </a:ext>
              </a:extLst>
            </a:blip>
            <a:srcRect t="108" b="108"/>
            <a:stretch>
              <a:fillRect/>
            </a:stretch>
          </p:blipFill>
          <p:spPr>
            <a:xfrm>
              <a:off x="4754708" y="4666008"/>
              <a:ext cx="365760" cy="365760"/>
            </a:xfrm>
            <a:prstGeom prst="rect">
              <a:avLst/>
            </a:prstGeom>
          </p:spPr>
        </p:pic>
        <p:sp>
          <p:nvSpPr>
            <p:cNvPr id="323" name="TextBox 322">
              <a:extLst>
                <a:ext uri="{FF2B5EF4-FFF2-40B4-BE49-F238E27FC236}">
                  <a16:creationId xmlns:a16="http://schemas.microsoft.com/office/drawing/2014/main" id="{4D535E6C-C095-4933-9702-ADF0E2C70CB8}"/>
                </a:ext>
              </a:extLst>
            </p:cNvPr>
            <p:cNvSpPr txBox="1"/>
            <p:nvPr/>
          </p:nvSpPr>
          <p:spPr>
            <a:xfrm>
              <a:off x="4606211" y="5001278"/>
              <a:ext cx="671453" cy="246221"/>
            </a:xfrm>
            <a:prstGeom prst="rect">
              <a:avLst/>
            </a:prstGeom>
            <a:noFill/>
          </p:spPr>
          <p:txBody>
            <a:bodyPr wrap="square" rtlCol="0">
              <a:spAutoFit/>
            </a:bodyPr>
            <a:lstStyle/>
            <a:p>
              <a:pPr algn="ctr"/>
              <a:r>
                <a:rPr lang="en-US" sz="500">
                  <a:solidFill>
                    <a:schemeClr val="tx1"/>
                  </a:solidFill>
                </a:rPr>
                <a:t>66145: Blue Purple</a:t>
              </a:r>
            </a:p>
          </p:txBody>
        </p:sp>
      </p:grpSp>
      <p:grpSp>
        <p:nvGrpSpPr>
          <p:cNvPr id="324" name="Group 323">
            <a:extLst>
              <a:ext uri="{FF2B5EF4-FFF2-40B4-BE49-F238E27FC236}">
                <a16:creationId xmlns:a16="http://schemas.microsoft.com/office/drawing/2014/main" id="{5E1BF654-3F2A-4E73-BE3B-7453E44744BF}"/>
              </a:ext>
            </a:extLst>
          </p:cNvPr>
          <p:cNvGrpSpPr/>
          <p:nvPr/>
        </p:nvGrpSpPr>
        <p:grpSpPr>
          <a:xfrm>
            <a:off x="3510774" y="4625321"/>
            <a:ext cx="671453" cy="504547"/>
            <a:chOff x="4067547" y="4666008"/>
            <a:chExt cx="671453" cy="504547"/>
          </a:xfrm>
        </p:grpSpPr>
        <p:pic>
          <p:nvPicPr>
            <p:cNvPr id="325" name="Picture 324">
              <a:extLst>
                <a:ext uri="{FF2B5EF4-FFF2-40B4-BE49-F238E27FC236}">
                  <a16:creationId xmlns:a16="http://schemas.microsoft.com/office/drawing/2014/main" id="{BE19933B-080F-427D-A6D1-E04EE7A71B88}"/>
                </a:ext>
              </a:extLst>
            </p:cNvPr>
            <p:cNvPicPr>
              <a:picLocks/>
            </p:cNvPicPr>
            <p:nvPr/>
          </p:nvPicPr>
          <p:blipFill>
            <a:blip r:embed="rId34">
              <a:extLst>
                <a:ext uri="{28A0092B-C50C-407E-A947-70E740481C1C}">
                  <a14:useLocalDpi xmlns:a14="http://schemas.microsoft.com/office/drawing/2010/main"/>
                </a:ext>
              </a:extLst>
            </a:blip>
            <a:srcRect t="108" b="108"/>
            <a:stretch>
              <a:fillRect/>
            </a:stretch>
          </p:blipFill>
          <p:spPr>
            <a:xfrm>
              <a:off x="4220707" y="4666008"/>
              <a:ext cx="365760" cy="365760"/>
            </a:xfrm>
            <a:prstGeom prst="rect">
              <a:avLst/>
            </a:prstGeom>
          </p:spPr>
        </p:pic>
        <p:sp>
          <p:nvSpPr>
            <p:cNvPr id="326" name="TextBox 325">
              <a:extLst>
                <a:ext uri="{FF2B5EF4-FFF2-40B4-BE49-F238E27FC236}">
                  <a16:creationId xmlns:a16="http://schemas.microsoft.com/office/drawing/2014/main" id="{B21EF24A-6CB3-44FC-9CEC-AF210D7FB04C}"/>
                </a:ext>
              </a:extLst>
            </p:cNvPr>
            <p:cNvSpPr txBox="1"/>
            <p:nvPr/>
          </p:nvSpPr>
          <p:spPr>
            <a:xfrm>
              <a:off x="4067547" y="5001278"/>
              <a:ext cx="671453" cy="169277"/>
            </a:xfrm>
            <a:prstGeom prst="rect">
              <a:avLst/>
            </a:prstGeom>
            <a:noFill/>
          </p:spPr>
          <p:txBody>
            <a:bodyPr wrap="square" rtlCol="0">
              <a:spAutoFit/>
            </a:bodyPr>
            <a:lstStyle/>
            <a:p>
              <a:pPr algn="ctr"/>
              <a:r>
                <a:rPr lang="en-US" sz="500">
                  <a:solidFill>
                    <a:schemeClr val="tx1"/>
                  </a:solidFill>
                </a:rPr>
                <a:t>66010: Blue</a:t>
              </a:r>
            </a:p>
          </p:txBody>
        </p:sp>
      </p:grpSp>
      <p:grpSp>
        <p:nvGrpSpPr>
          <p:cNvPr id="327" name="Group 326">
            <a:extLst>
              <a:ext uri="{FF2B5EF4-FFF2-40B4-BE49-F238E27FC236}">
                <a16:creationId xmlns:a16="http://schemas.microsoft.com/office/drawing/2014/main" id="{9CFA0FAD-0520-4269-A5D2-5E52F80A7501}"/>
              </a:ext>
            </a:extLst>
          </p:cNvPr>
          <p:cNvGrpSpPr/>
          <p:nvPr/>
        </p:nvGrpSpPr>
        <p:grpSpPr>
          <a:xfrm>
            <a:off x="4042221" y="4023787"/>
            <a:ext cx="671453" cy="580846"/>
            <a:chOff x="4598994" y="4064474"/>
            <a:chExt cx="671453" cy="580846"/>
          </a:xfrm>
        </p:grpSpPr>
        <p:pic>
          <p:nvPicPr>
            <p:cNvPr id="328" name="Picture 327" descr="Khaki Green">
              <a:extLst>
                <a:ext uri="{FF2B5EF4-FFF2-40B4-BE49-F238E27FC236}">
                  <a16:creationId xmlns:a16="http://schemas.microsoft.com/office/drawing/2014/main" id="{65F28BD9-8DD8-4D95-BC3F-1D80049B7244}"/>
                </a:ext>
              </a:extLst>
            </p:cNvPr>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755669" y="406447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29" name="TextBox 328">
              <a:extLst>
                <a:ext uri="{FF2B5EF4-FFF2-40B4-BE49-F238E27FC236}">
                  <a16:creationId xmlns:a16="http://schemas.microsoft.com/office/drawing/2014/main" id="{A26FEE3E-5EBB-4BD1-BE43-3792015D7454}"/>
                </a:ext>
              </a:extLst>
            </p:cNvPr>
            <p:cNvSpPr txBox="1"/>
            <p:nvPr/>
          </p:nvSpPr>
          <p:spPr>
            <a:xfrm>
              <a:off x="4598994" y="4399099"/>
              <a:ext cx="671453" cy="246221"/>
            </a:xfrm>
            <a:prstGeom prst="rect">
              <a:avLst/>
            </a:prstGeom>
            <a:noFill/>
          </p:spPr>
          <p:txBody>
            <a:bodyPr wrap="square" rtlCol="0">
              <a:spAutoFit/>
            </a:bodyPr>
            <a:lstStyle/>
            <a:p>
              <a:pPr algn="ctr">
                <a:lnSpc>
                  <a:spcPct val="100000"/>
                </a:lnSpc>
                <a:spcBef>
                  <a:spcPts val="0"/>
                </a:spcBef>
              </a:pPr>
              <a:r>
                <a:rPr lang="en-US" sz="500">
                  <a:solidFill>
                    <a:schemeClr val="tx1"/>
                  </a:solidFill>
                </a:rPr>
                <a:t>68005: Khaki </a:t>
              </a:r>
            </a:p>
            <a:p>
              <a:pPr algn="ctr">
                <a:lnSpc>
                  <a:spcPct val="100000"/>
                </a:lnSpc>
                <a:spcBef>
                  <a:spcPts val="0"/>
                </a:spcBef>
              </a:pPr>
              <a:r>
                <a:rPr lang="en-US" sz="500">
                  <a:solidFill>
                    <a:schemeClr val="tx1"/>
                  </a:solidFill>
                </a:rPr>
                <a:t>Green</a:t>
              </a:r>
            </a:p>
          </p:txBody>
        </p:sp>
      </p:grpSp>
      <p:grpSp>
        <p:nvGrpSpPr>
          <p:cNvPr id="330" name="Group 329">
            <a:extLst>
              <a:ext uri="{FF2B5EF4-FFF2-40B4-BE49-F238E27FC236}">
                <a16:creationId xmlns:a16="http://schemas.microsoft.com/office/drawing/2014/main" id="{E8D05716-41D2-4B4D-BE64-A17C102B39FD}"/>
              </a:ext>
            </a:extLst>
          </p:cNvPr>
          <p:cNvGrpSpPr/>
          <p:nvPr/>
        </p:nvGrpSpPr>
        <p:grpSpPr>
          <a:xfrm>
            <a:off x="4583915" y="4023787"/>
            <a:ext cx="671453" cy="580846"/>
            <a:chOff x="5140688" y="4064474"/>
            <a:chExt cx="671453" cy="580846"/>
          </a:xfrm>
        </p:grpSpPr>
        <p:pic>
          <p:nvPicPr>
            <p:cNvPr id="331" name="Picture 330" descr="Dark Green">
              <a:extLst>
                <a:ext uri="{FF2B5EF4-FFF2-40B4-BE49-F238E27FC236}">
                  <a16:creationId xmlns:a16="http://schemas.microsoft.com/office/drawing/2014/main" id="{BD943EC2-F4E5-4108-8FC4-C426C578F3D9}"/>
                </a:ext>
              </a:extLst>
            </p:cNvPr>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290631" y="406447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32" name="TextBox 331">
              <a:extLst>
                <a:ext uri="{FF2B5EF4-FFF2-40B4-BE49-F238E27FC236}">
                  <a16:creationId xmlns:a16="http://schemas.microsoft.com/office/drawing/2014/main" id="{EB8CBD90-2191-46B3-A90B-247DBFE44E85}"/>
                </a:ext>
              </a:extLst>
            </p:cNvPr>
            <p:cNvSpPr txBox="1"/>
            <p:nvPr/>
          </p:nvSpPr>
          <p:spPr>
            <a:xfrm>
              <a:off x="5140688" y="4399099"/>
              <a:ext cx="671453" cy="246221"/>
            </a:xfrm>
            <a:prstGeom prst="rect">
              <a:avLst/>
            </a:prstGeom>
            <a:noFill/>
          </p:spPr>
          <p:txBody>
            <a:bodyPr wrap="square" rtlCol="0">
              <a:spAutoFit/>
            </a:bodyPr>
            <a:lstStyle/>
            <a:p>
              <a:pPr algn="ctr">
                <a:lnSpc>
                  <a:spcPct val="100000"/>
                </a:lnSpc>
                <a:spcBef>
                  <a:spcPts val="0"/>
                </a:spcBef>
              </a:pPr>
              <a:r>
                <a:rPr lang="en-US" sz="500">
                  <a:solidFill>
                    <a:schemeClr val="tx1"/>
                  </a:solidFill>
                </a:rPr>
                <a:t>67054: Dark </a:t>
              </a:r>
            </a:p>
            <a:p>
              <a:pPr algn="ctr">
                <a:lnSpc>
                  <a:spcPct val="100000"/>
                </a:lnSpc>
                <a:spcBef>
                  <a:spcPts val="0"/>
                </a:spcBef>
              </a:pPr>
              <a:r>
                <a:rPr lang="en-US" sz="500">
                  <a:solidFill>
                    <a:schemeClr val="tx1"/>
                  </a:solidFill>
                </a:rPr>
                <a:t>Green</a:t>
              </a:r>
            </a:p>
          </p:txBody>
        </p:sp>
      </p:grpSp>
      <p:grpSp>
        <p:nvGrpSpPr>
          <p:cNvPr id="333" name="Group 332">
            <a:extLst>
              <a:ext uri="{FF2B5EF4-FFF2-40B4-BE49-F238E27FC236}">
                <a16:creationId xmlns:a16="http://schemas.microsoft.com/office/drawing/2014/main" id="{44B519EA-97C3-4A78-9B1B-AE964D007598}"/>
              </a:ext>
            </a:extLst>
          </p:cNvPr>
          <p:cNvGrpSpPr/>
          <p:nvPr/>
        </p:nvGrpSpPr>
        <p:grpSpPr>
          <a:xfrm>
            <a:off x="5134811" y="4023787"/>
            <a:ext cx="671453" cy="503902"/>
            <a:chOff x="5691584" y="4064474"/>
            <a:chExt cx="671453" cy="503902"/>
          </a:xfrm>
        </p:grpSpPr>
        <p:pic>
          <p:nvPicPr>
            <p:cNvPr id="334" name="Picture 333">
              <a:extLst>
                <a:ext uri="{FF2B5EF4-FFF2-40B4-BE49-F238E27FC236}">
                  <a16:creationId xmlns:a16="http://schemas.microsoft.com/office/drawing/2014/main" id="{DB5A8CC1-328A-4BFD-963C-2C697441C794}"/>
                </a:ext>
              </a:extLst>
            </p:cNvPr>
            <p:cNvPicPr>
              <a:picLocks/>
            </p:cNvPicPr>
            <p:nvPr/>
          </p:nvPicPr>
          <p:blipFill>
            <a:blip r:embed="rId37" cstate="hqprint">
              <a:extLst>
                <a:ext uri="{28A0092B-C50C-407E-A947-70E740481C1C}">
                  <a14:useLocalDpi xmlns:a14="http://schemas.microsoft.com/office/drawing/2010/main"/>
                </a:ext>
              </a:extLst>
            </a:blip>
            <a:srcRect/>
            <a:stretch>
              <a:fillRect/>
            </a:stretch>
          </p:blipFill>
          <p:spPr>
            <a:xfrm>
              <a:off x="5825593" y="4064474"/>
              <a:ext cx="365760" cy="365760"/>
            </a:xfrm>
            <a:prstGeom prst="rect">
              <a:avLst/>
            </a:prstGeom>
          </p:spPr>
        </p:pic>
        <p:sp>
          <p:nvSpPr>
            <p:cNvPr id="335" name="TextBox 334">
              <a:extLst>
                <a:ext uri="{FF2B5EF4-FFF2-40B4-BE49-F238E27FC236}">
                  <a16:creationId xmlns:a16="http://schemas.microsoft.com/office/drawing/2014/main" id="{C387D1CE-B8F3-46E4-817D-7FE76856EEEE}"/>
                </a:ext>
              </a:extLst>
            </p:cNvPr>
            <p:cNvSpPr txBox="1"/>
            <p:nvPr/>
          </p:nvSpPr>
          <p:spPr>
            <a:xfrm>
              <a:off x="5691584" y="4399099"/>
              <a:ext cx="671453" cy="169277"/>
            </a:xfrm>
            <a:prstGeom prst="rect">
              <a:avLst/>
            </a:prstGeom>
            <a:noFill/>
          </p:spPr>
          <p:txBody>
            <a:bodyPr wrap="square" rtlCol="0">
              <a:spAutoFit/>
            </a:bodyPr>
            <a:lstStyle/>
            <a:p>
              <a:pPr algn="ctr"/>
              <a:r>
                <a:rPr lang="en-US" sz="500">
                  <a:solidFill>
                    <a:schemeClr val="tx1"/>
                  </a:solidFill>
                </a:rPr>
                <a:t>67006: Sky Blue</a:t>
              </a:r>
            </a:p>
          </p:txBody>
        </p:sp>
      </p:grpSp>
      <p:grpSp>
        <p:nvGrpSpPr>
          <p:cNvPr id="336" name="Group 335">
            <a:extLst>
              <a:ext uri="{FF2B5EF4-FFF2-40B4-BE49-F238E27FC236}">
                <a16:creationId xmlns:a16="http://schemas.microsoft.com/office/drawing/2014/main" id="{CEF076F9-59FE-4A94-A9AA-531241FAB842}"/>
              </a:ext>
            </a:extLst>
          </p:cNvPr>
          <p:cNvGrpSpPr/>
          <p:nvPr/>
        </p:nvGrpSpPr>
        <p:grpSpPr>
          <a:xfrm>
            <a:off x="5653199" y="4023787"/>
            <a:ext cx="671453" cy="503902"/>
            <a:chOff x="6209972" y="4064474"/>
            <a:chExt cx="671453" cy="503902"/>
          </a:xfrm>
        </p:grpSpPr>
        <p:pic>
          <p:nvPicPr>
            <p:cNvPr id="337" name="Picture 336">
              <a:extLst>
                <a:ext uri="{FF2B5EF4-FFF2-40B4-BE49-F238E27FC236}">
                  <a16:creationId xmlns:a16="http://schemas.microsoft.com/office/drawing/2014/main" id="{3C497BFA-6A38-47AD-BDB2-04807BD59836}"/>
                </a:ext>
              </a:extLst>
            </p:cNvPr>
            <p:cNvPicPr>
              <a:picLocks/>
            </p:cNvPicPr>
            <p:nvPr/>
          </p:nvPicPr>
          <p:blipFill>
            <a:blip r:embed="rId38">
              <a:extLst>
                <a:ext uri="{28A0092B-C50C-407E-A947-70E740481C1C}">
                  <a14:useLocalDpi xmlns:a14="http://schemas.microsoft.com/office/drawing/2010/main"/>
                </a:ext>
              </a:extLst>
            </a:blip>
            <a:srcRect t="108" b="108"/>
            <a:stretch>
              <a:fillRect/>
            </a:stretch>
          </p:blipFill>
          <p:spPr>
            <a:xfrm>
              <a:off x="6360555" y="4064474"/>
              <a:ext cx="365760" cy="365760"/>
            </a:xfrm>
            <a:prstGeom prst="rect">
              <a:avLst/>
            </a:prstGeom>
          </p:spPr>
        </p:pic>
        <p:sp>
          <p:nvSpPr>
            <p:cNvPr id="338" name="TextBox 337">
              <a:extLst>
                <a:ext uri="{FF2B5EF4-FFF2-40B4-BE49-F238E27FC236}">
                  <a16:creationId xmlns:a16="http://schemas.microsoft.com/office/drawing/2014/main" id="{BDB7E45B-2F5E-4FBD-9D16-677CCDF94250}"/>
                </a:ext>
              </a:extLst>
            </p:cNvPr>
            <p:cNvSpPr txBox="1"/>
            <p:nvPr/>
          </p:nvSpPr>
          <p:spPr>
            <a:xfrm>
              <a:off x="6209972" y="4399099"/>
              <a:ext cx="671453" cy="169277"/>
            </a:xfrm>
            <a:prstGeom prst="rect">
              <a:avLst/>
            </a:prstGeom>
            <a:noFill/>
          </p:spPr>
          <p:txBody>
            <a:bodyPr wrap="square" rtlCol="0">
              <a:spAutoFit/>
            </a:bodyPr>
            <a:lstStyle/>
            <a:p>
              <a:pPr algn="ctr"/>
              <a:r>
                <a:rPr lang="en-US" sz="500">
                  <a:solidFill>
                    <a:schemeClr val="tx1"/>
                  </a:solidFill>
                </a:rPr>
                <a:t>66144: Denim</a:t>
              </a:r>
            </a:p>
          </p:txBody>
        </p:sp>
      </p:grpSp>
      <p:grpSp>
        <p:nvGrpSpPr>
          <p:cNvPr id="339" name="Group 338">
            <a:extLst>
              <a:ext uri="{FF2B5EF4-FFF2-40B4-BE49-F238E27FC236}">
                <a16:creationId xmlns:a16="http://schemas.microsoft.com/office/drawing/2014/main" id="{95967FA9-CABA-4557-ADA4-AE15F62BCF11}"/>
              </a:ext>
            </a:extLst>
          </p:cNvPr>
          <p:cNvGrpSpPr/>
          <p:nvPr/>
        </p:nvGrpSpPr>
        <p:grpSpPr>
          <a:xfrm>
            <a:off x="6185367" y="4023787"/>
            <a:ext cx="671453" cy="580846"/>
            <a:chOff x="6742140" y="4064474"/>
            <a:chExt cx="671453" cy="580846"/>
          </a:xfrm>
        </p:grpSpPr>
        <p:pic>
          <p:nvPicPr>
            <p:cNvPr id="340" name="Picture 339" descr="Water Blue">
              <a:extLst>
                <a:ext uri="{FF2B5EF4-FFF2-40B4-BE49-F238E27FC236}">
                  <a16:creationId xmlns:a16="http://schemas.microsoft.com/office/drawing/2014/main" id="{2E8E7E53-D740-4ECA-81B7-D9E2561EB683}"/>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895517" y="406447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41" name="TextBox 340">
              <a:extLst>
                <a:ext uri="{FF2B5EF4-FFF2-40B4-BE49-F238E27FC236}">
                  <a16:creationId xmlns:a16="http://schemas.microsoft.com/office/drawing/2014/main" id="{169F822F-20D8-4157-802E-DC541FFFC72C}"/>
                </a:ext>
              </a:extLst>
            </p:cNvPr>
            <p:cNvSpPr txBox="1"/>
            <p:nvPr/>
          </p:nvSpPr>
          <p:spPr>
            <a:xfrm>
              <a:off x="6742140" y="4399099"/>
              <a:ext cx="671453" cy="246221"/>
            </a:xfrm>
            <a:prstGeom prst="rect">
              <a:avLst/>
            </a:prstGeom>
            <a:noFill/>
          </p:spPr>
          <p:txBody>
            <a:bodyPr wrap="square" rtlCol="0">
              <a:spAutoFit/>
            </a:bodyPr>
            <a:lstStyle/>
            <a:p>
              <a:pPr algn="ctr"/>
              <a:r>
                <a:rPr lang="en-US" sz="500">
                  <a:solidFill>
                    <a:schemeClr val="tx1"/>
                  </a:solidFill>
                </a:rPr>
                <a:t>67053: Water Blue</a:t>
              </a:r>
            </a:p>
          </p:txBody>
        </p:sp>
      </p:grpSp>
      <p:grpSp>
        <p:nvGrpSpPr>
          <p:cNvPr id="342" name="Group 341">
            <a:extLst>
              <a:ext uri="{FF2B5EF4-FFF2-40B4-BE49-F238E27FC236}">
                <a16:creationId xmlns:a16="http://schemas.microsoft.com/office/drawing/2014/main" id="{9C22D7E6-6478-4B72-8C06-6004DBA358E3}"/>
              </a:ext>
            </a:extLst>
          </p:cNvPr>
          <p:cNvGrpSpPr/>
          <p:nvPr/>
        </p:nvGrpSpPr>
        <p:grpSpPr>
          <a:xfrm>
            <a:off x="6727061" y="4023787"/>
            <a:ext cx="671453" cy="580846"/>
            <a:chOff x="7283834" y="4064474"/>
            <a:chExt cx="671453" cy="580846"/>
          </a:xfrm>
        </p:grpSpPr>
        <p:pic>
          <p:nvPicPr>
            <p:cNvPr id="343" name="Picture 342">
              <a:extLst>
                <a:ext uri="{FF2B5EF4-FFF2-40B4-BE49-F238E27FC236}">
                  <a16:creationId xmlns:a16="http://schemas.microsoft.com/office/drawing/2014/main" id="{337A55EB-4ED3-4EA2-99C7-5764AF0EEB0F}"/>
                </a:ext>
              </a:extLst>
            </p:cNvPr>
            <p:cNvPicPr>
              <a:picLocks/>
            </p:cNvPicPr>
            <p:nvPr/>
          </p:nvPicPr>
          <p:blipFill>
            <a:blip r:embed="rId40" cstate="hqprint">
              <a:extLst>
                <a:ext uri="{28A0092B-C50C-407E-A947-70E740481C1C}">
                  <a14:useLocalDpi xmlns:a14="http://schemas.microsoft.com/office/drawing/2010/main"/>
                </a:ext>
              </a:extLst>
            </a:blip>
            <a:srcRect/>
            <a:stretch>
              <a:fillRect/>
            </a:stretch>
          </p:blipFill>
          <p:spPr>
            <a:xfrm>
              <a:off x="7430479" y="4064474"/>
              <a:ext cx="365760" cy="365760"/>
            </a:xfrm>
            <a:prstGeom prst="rect">
              <a:avLst/>
            </a:prstGeom>
          </p:spPr>
        </p:pic>
        <p:sp>
          <p:nvSpPr>
            <p:cNvPr id="344" name="TextBox 343">
              <a:extLst>
                <a:ext uri="{FF2B5EF4-FFF2-40B4-BE49-F238E27FC236}">
                  <a16:creationId xmlns:a16="http://schemas.microsoft.com/office/drawing/2014/main" id="{F562696F-20B7-44F6-9020-303B12D87E21}"/>
                </a:ext>
              </a:extLst>
            </p:cNvPr>
            <p:cNvSpPr txBox="1"/>
            <p:nvPr/>
          </p:nvSpPr>
          <p:spPr>
            <a:xfrm>
              <a:off x="7283834" y="4399099"/>
              <a:ext cx="671453" cy="246221"/>
            </a:xfrm>
            <a:prstGeom prst="rect">
              <a:avLst/>
            </a:prstGeom>
            <a:noFill/>
          </p:spPr>
          <p:txBody>
            <a:bodyPr wrap="square" rtlCol="0">
              <a:spAutoFit/>
            </a:bodyPr>
            <a:lstStyle/>
            <a:p>
              <a:pPr algn="ctr"/>
              <a:r>
                <a:rPr lang="en-US" sz="500">
                  <a:solidFill>
                    <a:schemeClr val="tx1"/>
                  </a:solidFill>
                </a:rPr>
                <a:t>66007: Blue Jean</a:t>
              </a:r>
            </a:p>
          </p:txBody>
        </p:sp>
      </p:grpSp>
      <p:sp>
        <p:nvSpPr>
          <p:cNvPr id="385" name="Content Placeholder 106">
            <a:extLst>
              <a:ext uri="{FF2B5EF4-FFF2-40B4-BE49-F238E27FC236}">
                <a16:creationId xmlns:a16="http://schemas.microsoft.com/office/drawing/2014/main" id="{A34BBF56-B844-4167-B15B-D6857A1632B2}"/>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Fabric Color Accents</a:t>
            </a:r>
          </a:p>
        </p:txBody>
      </p:sp>
      <p:cxnSp>
        <p:nvCxnSpPr>
          <p:cNvPr id="386" name="Straight Connector 385">
            <a:extLst>
              <a:ext uri="{FF2B5EF4-FFF2-40B4-BE49-F238E27FC236}">
                <a16:creationId xmlns:a16="http://schemas.microsoft.com/office/drawing/2014/main" id="{C9FCB9ED-33FF-461B-B34D-ED701D400C8F}"/>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7" name="Content Placeholder 106">
            <a:extLst>
              <a:ext uri="{FF2B5EF4-FFF2-40B4-BE49-F238E27FC236}">
                <a16:creationId xmlns:a16="http://schemas.microsoft.com/office/drawing/2014/main" id="{7C4F5F91-D879-40FE-A9D5-C5C666889973}"/>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1</a:t>
            </a:r>
          </a:p>
        </p:txBody>
      </p:sp>
      <p:sp>
        <p:nvSpPr>
          <p:cNvPr id="419" name="Content Placeholder 106">
            <a:extLst>
              <a:ext uri="{FF2B5EF4-FFF2-40B4-BE49-F238E27FC236}">
                <a16:creationId xmlns:a16="http://schemas.microsoft.com/office/drawing/2014/main" id="{B3DF2D1A-3C82-4B54-9BEC-AFCA724E6CC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Fabric Color Accents</a:t>
            </a:r>
          </a:p>
        </p:txBody>
      </p:sp>
      <p:sp>
        <p:nvSpPr>
          <p:cNvPr id="260" name="Content Placeholder 106">
            <a:extLst>
              <a:ext uri="{FF2B5EF4-FFF2-40B4-BE49-F238E27FC236}">
                <a16:creationId xmlns:a16="http://schemas.microsoft.com/office/drawing/2014/main" id="{82EF21FE-6E9C-42E0-8694-5B8219A2C5CC}"/>
              </a:ext>
            </a:extLst>
          </p:cNvPr>
          <p:cNvSpPr>
            <a:spLocks noGrp="1"/>
          </p:cNvSpPr>
          <p:nvPr/>
        </p:nvSpPr>
        <p:spPr>
          <a:xfrm>
            <a:off x="8002658" y="2650417"/>
            <a:ext cx="3745142"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Structure</a:t>
            </a:r>
          </a:p>
        </p:txBody>
      </p:sp>
      <p:sp>
        <p:nvSpPr>
          <p:cNvPr id="261" name="Content Placeholder 106">
            <a:extLst>
              <a:ext uri="{FF2B5EF4-FFF2-40B4-BE49-F238E27FC236}">
                <a16:creationId xmlns:a16="http://schemas.microsoft.com/office/drawing/2014/main" id="{C1A8AE57-5767-4FE6-9E57-5803FCAFB660}"/>
              </a:ext>
            </a:extLst>
          </p:cNvPr>
          <p:cNvSpPr>
            <a:spLocks noGrp="1"/>
          </p:cNvSpPr>
          <p:nvPr/>
        </p:nvSpPr>
        <p:spPr>
          <a:xfrm>
            <a:off x="7999052" y="2925844"/>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cxnSp>
        <p:nvCxnSpPr>
          <p:cNvPr id="262" name="Straight Connector 261">
            <a:extLst>
              <a:ext uri="{FF2B5EF4-FFF2-40B4-BE49-F238E27FC236}">
                <a16:creationId xmlns:a16="http://schemas.microsoft.com/office/drawing/2014/main" id="{F5FA1BDC-9189-4157-A613-FD72F7F2F4E2}"/>
              </a:ext>
            </a:extLst>
          </p:cNvPr>
          <p:cNvCxnSpPr>
            <a:cxnSpLocks/>
          </p:cNvCxnSpPr>
          <p:nvPr/>
        </p:nvCxnSpPr>
        <p:spPr>
          <a:xfrm>
            <a:off x="8020129" y="2919493"/>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4" name="Content Placeholder 106">
            <a:extLst>
              <a:ext uri="{FF2B5EF4-FFF2-40B4-BE49-F238E27FC236}">
                <a16:creationId xmlns:a16="http://schemas.microsoft.com/office/drawing/2014/main" id="{8F1E9EB8-71AF-4F81-B460-FFA1D2BA997B}"/>
              </a:ext>
            </a:extLst>
          </p:cNvPr>
          <p:cNvSpPr>
            <a:spLocks noGrp="1"/>
          </p:cNvSpPr>
          <p:nvPr/>
        </p:nvSpPr>
        <p:spPr>
          <a:xfrm>
            <a:off x="8005608" y="3649288"/>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21" name="Content Placeholder 106">
            <a:extLst>
              <a:ext uri="{FF2B5EF4-FFF2-40B4-BE49-F238E27FC236}">
                <a16:creationId xmlns:a16="http://schemas.microsoft.com/office/drawing/2014/main" id="{470B01E6-F735-4ECF-8898-51676E62A890}"/>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err="1">
                <a:solidFill>
                  <a:schemeClr val="bg2">
                    <a:lumMod val="10000"/>
                  </a:schemeClr>
                </a:solidFill>
              </a:rPr>
              <a:t>Sarto</a:t>
            </a:r>
            <a:r>
              <a:rPr lang="en-US" dirty="0">
                <a:solidFill>
                  <a:schemeClr val="bg2">
                    <a:lumMod val="10000"/>
                  </a:schemeClr>
                </a:solidFill>
              </a:rPr>
              <a:t> Screen</a:t>
            </a:r>
          </a:p>
        </p:txBody>
      </p:sp>
      <p:pic>
        <p:nvPicPr>
          <p:cNvPr id="222" name="Picture 221">
            <a:extLst>
              <a:ext uri="{FF2B5EF4-FFF2-40B4-BE49-F238E27FC236}">
                <a16:creationId xmlns:a16="http://schemas.microsoft.com/office/drawing/2014/main" id="{F34C80EC-B872-4856-AF2A-8CB3D2FECE89}"/>
              </a:ext>
            </a:extLst>
          </p:cNvPr>
          <p:cNvPicPr>
            <a:picLocks noChangeAspect="1"/>
          </p:cNvPicPr>
          <p:nvPr/>
        </p:nvPicPr>
        <p:blipFill rotWithShape="1">
          <a:blip r:embed="rId41">
            <a:extLst>
              <a:ext uri="{BEBA8EAE-BF5A-486C-A8C5-ECC9F3942E4B}">
                <a14:imgProps xmlns:a14="http://schemas.microsoft.com/office/drawing/2010/main">
                  <a14:imgLayer r:embed="rId42">
                    <a14:imgEffect>
                      <a14:saturation sat="0"/>
                    </a14:imgEffect>
                  </a14:imgLayer>
                </a14:imgProps>
              </a:ext>
            </a:extLst>
          </a:blip>
          <a:srcRect l="21964" t="43500" r="15740" b="18858"/>
          <a:stretch/>
        </p:blipFill>
        <p:spPr>
          <a:xfrm>
            <a:off x="375319" y="1494752"/>
            <a:ext cx="2341547" cy="795873"/>
          </a:xfrm>
          <a:prstGeom prst="rect">
            <a:avLst/>
          </a:prstGeom>
        </p:spPr>
      </p:pic>
      <p:cxnSp>
        <p:nvCxnSpPr>
          <p:cNvPr id="223" name="Straight Connector 222">
            <a:extLst>
              <a:ext uri="{FF2B5EF4-FFF2-40B4-BE49-F238E27FC236}">
                <a16:creationId xmlns:a16="http://schemas.microsoft.com/office/drawing/2014/main" id="{E9AAC20D-D6E3-459E-9CED-F74B68B10B46}"/>
              </a:ext>
            </a:extLst>
          </p:cNvPr>
          <p:cNvCxnSpPr>
            <a:cxnSpLocks/>
          </p:cNvCxnSpPr>
          <p:nvPr/>
        </p:nvCxnSpPr>
        <p:spPr>
          <a:xfrm flipH="1">
            <a:off x="2087144" y="1711312"/>
            <a:ext cx="67834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4" name="Content Placeholder 106">
            <a:extLst>
              <a:ext uri="{FF2B5EF4-FFF2-40B4-BE49-F238E27FC236}">
                <a16:creationId xmlns:a16="http://schemas.microsoft.com/office/drawing/2014/main" id="{19537715-4B65-4388-8F69-7AB86FC4A4A7}"/>
              </a:ext>
            </a:extLst>
          </p:cNvPr>
          <p:cNvSpPr>
            <a:spLocks noGrp="1"/>
          </p:cNvSpPr>
          <p:nvPr/>
        </p:nvSpPr>
        <p:spPr>
          <a:xfrm>
            <a:off x="2726303" y="1627259"/>
            <a:ext cx="1280160" cy="499342"/>
          </a:xfrm>
          <a:prstGeom prst="rect">
            <a:avLst/>
          </a:prstGeom>
        </p:spPr>
        <p:txBody>
          <a:bodyPr vert="horz" lIns="91440" tIns="45720" rIns="91440" bIns="45720" rtlCol="0" anchor="t">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Center Screen</a:t>
            </a:r>
          </a:p>
          <a:p>
            <a:pPr>
              <a:lnSpc>
                <a:spcPct val="100000"/>
              </a:lnSpc>
              <a:spcBef>
                <a:spcPts val="0"/>
              </a:spcBef>
            </a:pPr>
            <a:r>
              <a:rPr lang="en-US" sz="600" dirty="0">
                <a:solidFill>
                  <a:schemeClr val="bg2">
                    <a:lumMod val="10000"/>
                  </a:schemeClr>
                </a:solidFill>
              </a:rPr>
              <a:t>Fabric Color Accents</a:t>
            </a:r>
          </a:p>
          <a:p>
            <a:pPr>
              <a:lnSpc>
                <a:spcPct val="100000"/>
              </a:lnSpc>
              <a:spcBef>
                <a:spcPts val="0"/>
              </a:spcBef>
            </a:pPr>
            <a:r>
              <a:rPr lang="en-US" sz="600" dirty="0">
                <a:solidFill>
                  <a:schemeClr val="bg2">
                    <a:lumMod val="10000"/>
                  </a:schemeClr>
                </a:solidFill>
              </a:rPr>
              <a:t>PET W/ Stripe</a:t>
            </a:r>
          </a:p>
          <a:p>
            <a:pPr>
              <a:lnSpc>
                <a:spcPct val="100000"/>
              </a:lnSpc>
              <a:spcBef>
                <a:spcPts val="0"/>
              </a:spcBef>
            </a:pPr>
            <a:r>
              <a:rPr lang="en-US" sz="600" dirty="0">
                <a:solidFill>
                  <a:schemeClr val="bg2">
                    <a:lumMod val="10000"/>
                  </a:schemeClr>
                </a:solidFill>
              </a:rPr>
              <a:t>PET W/ No Stripe</a:t>
            </a:r>
          </a:p>
          <a:p>
            <a:pPr>
              <a:lnSpc>
                <a:spcPct val="100000"/>
              </a:lnSpc>
              <a:spcBef>
                <a:spcPts val="0"/>
              </a:spcBef>
            </a:pPr>
            <a:endParaRPr lang="en-US" sz="600" dirty="0">
              <a:solidFill>
                <a:schemeClr val="bg2">
                  <a:lumMod val="10000"/>
                </a:schemeClr>
              </a:solidFill>
            </a:endParaRPr>
          </a:p>
        </p:txBody>
      </p:sp>
      <p:sp>
        <p:nvSpPr>
          <p:cNvPr id="231" name="Content Placeholder 106">
            <a:extLst>
              <a:ext uri="{FF2B5EF4-FFF2-40B4-BE49-F238E27FC236}">
                <a16:creationId xmlns:a16="http://schemas.microsoft.com/office/drawing/2014/main" id="{6107AB74-6742-4D6F-84EE-708BC3B0268E}"/>
              </a:ext>
            </a:extLst>
          </p:cNvPr>
          <p:cNvSpPr>
            <a:spLocks noGrp="1"/>
          </p:cNvSpPr>
          <p:nvPr/>
        </p:nvSpPr>
        <p:spPr>
          <a:xfrm>
            <a:off x="3574545" y="5238201"/>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Era</a:t>
            </a:r>
          </a:p>
        </p:txBody>
      </p:sp>
      <p:grpSp>
        <p:nvGrpSpPr>
          <p:cNvPr id="345" name="Group 344">
            <a:extLst>
              <a:ext uri="{FF2B5EF4-FFF2-40B4-BE49-F238E27FC236}">
                <a16:creationId xmlns:a16="http://schemas.microsoft.com/office/drawing/2014/main" id="{E7B05192-E0B1-44D8-9F6B-B51EC0ABC307}"/>
              </a:ext>
            </a:extLst>
          </p:cNvPr>
          <p:cNvGrpSpPr/>
          <p:nvPr/>
        </p:nvGrpSpPr>
        <p:grpSpPr>
          <a:xfrm>
            <a:off x="6213836" y="5465174"/>
            <a:ext cx="642250" cy="578474"/>
            <a:chOff x="6760533" y="5465368"/>
            <a:chExt cx="642250" cy="578474"/>
          </a:xfrm>
        </p:grpSpPr>
        <p:pic>
          <p:nvPicPr>
            <p:cNvPr id="346" name="Picture 345">
              <a:extLst>
                <a:ext uri="{FF2B5EF4-FFF2-40B4-BE49-F238E27FC236}">
                  <a16:creationId xmlns:a16="http://schemas.microsoft.com/office/drawing/2014/main" id="{59450F8C-41D7-4EE2-93B7-EB682966BD78}"/>
                </a:ext>
              </a:extLst>
            </p:cNvPr>
            <p:cNvPicPr>
              <a:picLocks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6900082" y="5465368"/>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47" name="TextBox 346">
              <a:extLst>
                <a:ext uri="{FF2B5EF4-FFF2-40B4-BE49-F238E27FC236}">
                  <a16:creationId xmlns:a16="http://schemas.microsoft.com/office/drawing/2014/main" id="{E3FC5915-B413-4677-BC56-82C4F8B36E0F}"/>
                </a:ext>
              </a:extLst>
            </p:cNvPr>
            <p:cNvSpPr txBox="1"/>
            <p:nvPr/>
          </p:nvSpPr>
          <p:spPr>
            <a:xfrm>
              <a:off x="6760533" y="5797621"/>
              <a:ext cx="642250" cy="246221"/>
            </a:xfrm>
            <a:prstGeom prst="rect">
              <a:avLst/>
            </a:prstGeom>
            <a:noFill/>
          </p:spPr>
          <p:txBody>
            <a:bodyPr wrap="square" rtlCol="0">
              <a:spAutoFit/>
            </a:bodyPr>
            <a:lstStyle/>
            <a:p>
              <a:pPr algn="ctr">
                <a:lnSpc>
                  <a:spcPct val="100000"/>
                </a:lnSpc>
                <a:spcBef>
                  <a:spcPts val="0"/>
                </a:spcBef>
              </a:pPr>
              <a:r>
                <a:rPr lang="en-US" sz="500">
                  <a:solidFill>
                    <a:schemeClr val="tx1"/>
                  </a:solidFill>
                </a:rPr>
                <a:t>5ER3: </a:t>
              </a:r>
            </a:p>
            <a:p>
              <a:pPr algn="ctr">
                <a:lnSpc>
                  <a:spcPct val="100000"/>
                </a:lnSpc>
                <a:spcBef>
                  <a:spcPts val="0"/>
                </a:spcBef>
              </a:pPr>
              <a:r>
                <a:rPr lang="en-US" sz="500">
                  <a:solidFill>
                    <a:schemeClr val="tx1"/>
                  </a:solidFill>
                </a:rPr>
                <a:t>Pistachio</a:t>
              </a:r>
            </a:p>
          </p:txBody>
        </p:sp>
      </p:grpSp>
      <p:grpSp>
        <p:nvGrpSpPr>
          <p:cNvPr id="348" name="Group 347">
            <a:extLst>
              <a:ext uri="{FF2B5EF4-FFF2-40B4-BE49-F238E27FC236}">
                <a16:creationId xmlns:a16="http://schemas.microsoft.com/office/drawing/2014/main" id="{6547E1AA-218B-4403-AA22-D131DF54AF73}"/>
              </a:ext>
            </a:extLst>
          </p:cNvPr>
          <p:cNvGrpSpPr/>
          <p:nvPr/>
        </p:nvGrpSpPr>
        <p:grpSpPr>
          <a:xfrm>
            <a:off x="3536737" y="5465174"/>
            <a:ext cx="642250" cy="578474"/>
            <a:chOff x="4083434" y="5465368"/>
            <a:chExt cx="642250" cy="578474"/>
          </a:xfrm>
        </p:grpSpPr>
        <p:pic>
          <p:nvPicPr>
            <p:cNvPr id="349" name="Picture 348" descr="Fresh Green">
              <a:extLst>
                <a:ext uri="{FF2B5EF4-FFF2-40B4-BE49-F238E27FC236}">
                  <a16:creationId xmlns:a16="http://schemas.microsoft.com/office/drawing/2014/main" id="{FCA2678F-0229-4C1D-9E71-06DF46D16A93}"/>
                </a:ext>
              </a:extLst>
            </p:cNvPr>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4216817" y="5465368"/>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50" name="TextBox 349">
              <a:extLst>
                <a:ext uri="{FF2B5EF4-FFF2-40B4-BE49-F238E27FC236}">
                  <a16:creationId xmlns:a16="http://schemas.microsoft.com/office/drawing/2014/main" id="{EA704769-6F23-43A2-A24E-5C113FEE6E4A}"/>
                </a:ext>
              </a:extLst>
            </p:cNvPr>
            <p:cNvSpPr txBox="1"/>
            <p:nvPr/>
          </p:nvSpPr>
          <p:spPr>
            <a:xfrm>
              <a:off x="4083434" y="5797621"/>
              <a:ext cx="642250" cy="246221"/>
            </a:xfrm>
            <a:prstGeom prst="rect">
              <a:avLst/>
            </a:prstGeom>
            <a:noFill/>
          </p:spPr>
          <p:txBody>
            <a:bodyPr wrap="square" rtlCol="0">
              <a:spAutoFit/>
            </a:bodyPr>
            <a:lstStyle/>
            <a:p>
              <a:pPr algn="ctr">
                <a:lnSpc>
                  <a:spcPct val="100000"/>
                </a:lnSpc>
                <a:spcBef>
                  <a:spcPts val="0"/>
                </a:spcBef>
              </a:pPr>
              <a:r>
                <a:rPr lang="en-US" sz="500">
                  <a:solidFill>
                    <a:schemeClr val="tx1"/>
                  </a:solidFill>
                </a:rPr>
                <a:t>5ET3: </a:t>
              </a:r>
            </a:p>
            <a:p>
              <a:pPr algn="ctr">
                <a:lnSpc>
                  <a:spcPct val="100000"/>
                </a:lnSpc>
                <a:spcBef>
                  <a:spcPts val="0"/>
                </a:spcBef>
              </a:pPr>
              <a:r>
                <a:rPr lang="en-US" sz="500">
                  <a:solidFill>
                    <a:schemeClr val="tx1"/>
                  </a:solidFill>
                </a:rPr>
                <a:t>Fresh Green</a:t>
              </a:r>
            </a:p>
          </p:txBody>
        </p:sp>
      </p:grpSp>
      <p:grpSp>
        <p:nvGrpSpPr>
          <p:cNvPr id="351" name="Group 350">
            <a:extLst>
              <a:ext uri="{FF2B5EF4-FFF2-40B4-BE49-F238E27FC236}">
                <a16:creationId xmlns:a16="http://schemas.microsoft.com/office/drawing/2014/main" id="{A155C4D2-F7F5-451F-A38E-0AA07D6373D8}"/>
              </a:ext>
            </a:extLst>
          </p:cNvPr>
          <p:cNvGrpSpPr/>
          <p:nvPr/>
        </p:nvGrpSpPr>
        <p:grpSpPr>
          <a:xfrm>
            <a:off x="4066056" y="5465174"/>
            <a:ext cx="642250" cy="501530"/>
            <a:chOff x="4612753" y="5465368"/>
            <a:chExt cx="642250" cy="501530"/>
          </a:xfrm>
        </p:grpSpPr>
        <p:pic>
          <p:nvPicPr>
            <p:cNvPr id="352" name="Picture 351">
              <a:extLst>
                <a:ext uri="{FF2B5EF4-FFF2-40B4-BE49-F238E27FC236}">
                  <a16:creationId xmlns:a16="http://schemas.microsoft.com/office/drawing/2014/main" id="{BA45E8F9-6F0C-4C68-85AB-1C2132621BE9}"/>
                </a:ext>
              </a:extLst>
            </p:cNvPr>
            <p:cNvPicPr>
              <a:picLocks/>
            </p:cNvPicPr>
            <p:nvPr/>
          </p:nvPicPr>
          <p:blipFill>
            <a:blip r:embed="rId45"/>
            <a:stretch>
              <a:fillRect/>
            </a:stretch>
          </p:blipFill>
          <p:spPr>
            <a:xfrm>
              <a:off x="4753470" y="5465368"/>
              <a:ext cx="365760" cy="365760"/>
            </a:xfrm>
            <a:prstGeom prst="rect">
              <a:avLst/>
            </a:prstGeom>
          </p:spPr>
        </p:pic>
        <p:sp>
          <p:nvSpPr>
            <p:cNvPr id="353" name="TextBox 352">
              <a:extLst>
                <a:ext uri="{FF2B5EF4-FFF2-40B4-BE49-F238E27FC236}">
                  <a16:creationId xmlns:a16="http://schemas.microsoft.com/office/drawing/2014/main" id="{F07C00E0-64A8-47F1-8BCE-95A9BAF3640C}"/>
                </a:ext>
              </a:extLst>
            </p:cNvPr>
            <p:cNvSpPr txBox="1"/>
            <p:nvPr/>
          </p:nvSpPr>
          <p:spPr>
            <a:xfrm>
              <a:off x="4612753" y="5797621"/>
              <a:ext cx="642250" cy="169277"/>
            </a:xfrm>
            <a:prstGeom prst="rect">
              <a:avLst/>
            </a:prstGeom>
            <a:noFill/>
          </p:spPr>
          <p:txBody>
            <a:bodyPr wrap="square" rtlCol="0">
              <a:spAutoFit/>
            </a:bodyPr>
            <a:lstStyle/>
            <a:p>
              <a:pPr algn="ctr"/>
              <a:r>
                <a:rPr lang="en-US" sz="500">
                  <a:solidFill>
                    <a:schemeClr val="tx1"/>
                  </a:solidFill>
                </a:rPr>
                <a:t>5ET8: Stone</a:t>
              </a:r>
            </a:p>
          </p:txBody>
        </p:sp>
      </p:grpSp>
      <p:grpSp>
        <p:nvGrpSpPr>
          <p:cNvPr id="354" name="Group 353">
            <a:extLst>
              <a:ext uri="{FF2B5EF4-FFF2-40B4-BE49-F238E27FC236}">
                <a16:creationId xmlns:a16="http://schemas.microsoft.com/office/drawing/2014/main" id="{4FDB994C-DCB2-4507-8CB1-2D50FADFABF6}"/>
              </a:ext>
            </a:extLst>
          </p:cNvPr>
          <p:cNvGrpSpPr/>
          <p:nvPr/>
        </p:nvGrpSpPr>
        <p:grpSpPr>
          <a:xfrm>
            <a:off x="4600640" y="5465174"/>
            <a:ext cx="642250" cy="501530"/>
            <a:chOff x="5147337" y="5465368"/>
            <a:chExt cx="642250" cy="501530"/>
          </a:xfrm>
        </p:grpSpPr>
        <p:pic>
          <p:nvPicPr>
            <p:cNvPr id="355" name="Picture 354">
              <a:extLst>
                <a:ext uri="{FF2B5EF4-FFF2-40B4-BE49-F238E27FC236}">
                  <a16:creationId xmlns:a16="http://schemas.microsoft.com/office/drawing/2014/main" id="{D6D5FDDD-D661-439B-A7F5-0BA4BE855440}"/>
                </a:ext>
              </a:extLst>
            </p:cNvPr>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290123" y="5465368"/>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56" name="TextBox 355">
              <a:extLst>
                <a:ext uri="{FF2B5EF4-FFF2-40B4-BE49-F238E27FC236}">
                  <a16:creationId xmlns:a16="http://schemas.microsoft.com/office/drawing/2014/main" id="{42F70EA8-553D-4C7A-B404-AFEB712E1F78}"/>
                </a:ext>
              </a:extLst>
            </p:cNvPr>
            <p:cNvSpPr txBox="1"/>
            <p:nvPr/>
          </p:nvSpPr>
          <p:spPr>
            <a:xfrm>
              <a:off x="5147337" y="5797621"/>
              <a:ext cx="642250" cy="169277"/>
            </a:xfrm>
            <a:prstGeom prst="rect">
              <a:avLst/>
            </a:prstGeom>
            <a:noFill/>
          </p:spPr>
          <p:txBody>
            <a:bodyPr wrap="square" rtlCol="0">
              <a:spAutoFit/>
            </a:bodyPr>
            <a:lstStyle/>
            <a:p>
              <a:pPr algn="ctr"/>
              <a:r>
                <a:rPr lang="en-US" sz="500">
                  <a:solidFill>
                    <a:schemeClr val="tx1"/>
                  </a:solidFill>
                </a:rPr>
                <a:t>5ES4: Sprout</a:t>
              </a:r>
            </a:p>
          </p:txBody>
        </p:sp>
      </p:grpSp>
      <p:grpSp>
        <p:nvGrpSpPr>
          <p:cNvPr id="357" name="Group 356">
            <a:extLst>
              <a:ext uri="{FF2B5EF4-FFF2-40B4-BE49-F238E27FC236}">
                <a16:creationId xmlns:a16="http://schemas.microsoft.com/office/drawing/2014/main" id="{571E709C-198D-478E-995D-BCC4F4D37477}"/>
              </a:ext>
            </a:extLst>
          </p:cNvPr>
          <p:cNvGrpSpPr/>
          <p:nvPr/>
        </p:nvGrpSpPr>
        <p:grpSpPr>
          <a:xfrm>
            <a:off x="5136023" y="5465174"/>
            <a:ext cx="642250" cy="578474"/>
            <a:chOff x="5682720" y="5465368"/>
            <a:chExt cx="642250" cy="578474"/>
          </a:xfrm>
        </p:grpSpPr>
        <p:pic>
          <p:nvPicPr>
            <p:cNvPr id="358" name="Picture 357" descr="Background pattern&#10;&#10;Description automatically generated">
              <a:extLst>
                <a:ext uri="{FF2B5EF4-FFF2-40B4-BE49-F238E27FC236}">
                  <a16:creationId xmlns:a16="http://schemas.microsoft.com/office/drawing/2014/main" id="{9CA8CC66-9F4E-4320-9D75-046C47A289EB}"/>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5826776" y="5465368"/>
              <a:ext cx="365760" cy="365760"/>
            </a:xfrm>
            <a:prstGeom prst="rect">
              <a:avLst/>
            </a:prstGeom>
          </p:spPr>
        </p:pic>
        <p:sp>
          <p:nvSpPr>
            <p:cNvPr id="359" name="TextBox 358">
              <a:extLst>
                <a:ext uri="{FF2B5EF4-FFF2-40B4-BE49-F238E27FC236}">
                  <a16:creationId xmlns:a16="http://schemas.microsoft.com/office/drawing/2014/main" id="{20F55210-569A-48F0-B468-100373E090D7}"/>
                </a:ext>
              </a:extLst>
            </p:cNvPr>
            <p:cNvSpPr txBox="1"/>
            <p:nvPr/>
          </p:nvSpPr>
          <p:spPr>
            <a:xfrm>
              <a:off x="5682720" y="5797621"/>
              <a:ext cx="642250" cy="246221"/>
            </a:xfrm>
            <a:prstGeom prst="rect">
              <a:avLst/>
            </a:prstGeom>
            <a:noFill/>
          </p:spPr>
          <p:txBody>
            <a:bodyPr wrap="square" rtlCol="0">
              <a:spAutoFit/>
            </a:bodyPr>
            <a:lstStyle/>
            <a:p>
              <a:pPr algn="ctr"/>
              <a:r>
                <a:rPr lang="en-US" sz="500">
                  <a:solidFill>
                    <a:schemeClr val="tx1"/>
                  </a:solidFill>
                </a:rPr>
                <a:t>5EU3: Green Citrine</a:t>
              </a:r>
            </a:p>
          </p:txBody>
        </p:sp>
      </p:grpSp>
      <p:grpSp>
        <p:nvGrpSpPr>
          <p:cNvPr id="360" name="Group 359">
            <a:extLst>
              <a:ext uri="{FF2B5EF4-FFF2-40B4-BE49-F238E27FC236}">
                <a16:creationId xmlns:a16="http://schemas.microsoft.com/office/drawing/2014/main" id="{10743B8D-B1BC-4151-90A0-02A228817A0B}"/>
              </a:ext>
            </a:extLst>
          </p:cNvPr>
          <p:cNvGrpSpPr/>
          <p:nvPr/>
        </p:nvGrpSpPr>
        <p:grpSpPr>
          <a:xfrm>
            <a:off x="5674092" y="5465174"/>
            <a:ext cx="642250" cy="501530"/>
            <a:chOff x="6220789" y="5465368"/>
            <a:chExt cx="642250" cy="501530"/>
          </a:xfrm>
        </p:grpSpPr>
        <p:pic>
          <p:nvPicPr>
            <p:cNvPr id="361" name="Picture 360">
              <a:extLst>
                <a:ext uri="{FF2B5EF4-FFF2-40B4-BE49-F238E27FC236}">
                  <a16:creationId xmlns:a16="http://schemas.microsoft.com/office/drawing/2014/main" id="{3375F102-6F2E-4434-A9E9-351390C52A4F}"/>
                </a:ext>
              </a:extLst>
            </p:cNvPr>
            <p:cNvPicPr>
              <a:picLocks/>
            </p:cNvPicPr>
            <p:nvPr/>
          </p:nvPicPr>
          <p:blipFill>
            <a:blip r:embed="rId48"/>
            <a:stretch>
              <a:fillRect/>
            </a:stretch>
          </p:blipFill>
          <p:spPr>
            <a:xfrm>
              <a:off x="6363429" y="5465368"/>
              <a:ext cx="365760" cy="365760"/>
            </a:xfrm>
            <a:prstGeom prst="rect">
              <a:avLst/>
            </a:prstGeom>
          </p:spPr>
        </p:pic>
        <p:sp>
          <p:nvSpPr>
            <p:cNvPr id="362" name="TextBox 361">
              <a:extLst>
                <a:ext uri="{FF2B5EF4-FFF2-40B4-BE49-F238E27FC236}">
                  <a16:creationId xmlns:a16="http://schemas.microsoft.com/office/drawing/2014/main" id="{AFB235AD-8BD2-44C8-BEED-F8DC23800D4B}"/>
                </a:ext>
              </a:extLst>
            </p:cNvPr>
            <p:cNvSpPr txBox="1"/>
            <p:nvPr/>
          </p:nvSpPr>
          <p:spPr>
            <a:xfrm>
              <a:off x="6220789" y="5797621"/>
              <a:ext cx="642250" cy="169277"/>
            </a:xfrm>
            <a:prstGeom prst="rect">
              <a:avLst/>
            </a:prstGeom>
            <a:noFill/>
          </p:spPr>
          <p:txBody>
            <a:bodyPr wrap="square" rtlCol="0">
              <a:spAutoFit/>
            </a:bodyPr>
            <a:lstStyle/>
            <a:p>
              <a:pPr algn="ctr"/>
              <a:r>
                <a:rPr lang="en-US" sz="500">
                  <a:solidFill>
                    <a:schemeClr val="tx1"/>
                  </a:solidFill>
                </a:rPr>
                <a:t>5ET4: Jade</a:t>
              </a:r>
            </a:p>
          </p:txBody>
        </p:sp>
      </p:grpSp>
      <p:grpSp>
        <p:nvGrpSpPr>
          <p:cNvPr id="363" name="Group 362">
            <a:extLst>
              <a:ext uri="{FF2B5EF4-FFF2-40B4-BE49-F238E27FC236}">
                <a16:creationId xmlns:a16="http://schemas.microsoft.com/office/drawing/2014/main" id="{BC13E59B-E3F0-4E8E-88C6-BDF34597AD76}"/>
              </a:ext>
            </a:extLst>
          </p:cNvPr>
          <p:cNvGrpSpPr/>
          <p:nvPr/>
        </p:nvGrpSpPr>
        <p:grpSpPr>
          <a:xfrm>
            <a:off x="6754445" y="5465174"/>
            <a:ext cx="642250" cy="501530"/>
            <a:chOff x="7301142" y="5465368"/>
            <a:chExt cx="642250" cy="501530"/>
          </a:xfrm>
        </p:grpSpPr>
        <p:pic>
          <p:nvPicPr>
            <p:cNvPr id="364" name="Picture 363">
              <a:extLst>
                <a:ext uri="{FF2B5EF4-FFF2-40B4-BE49-F238E27FC236}">
                  <a16:creationId xmlns:a16="http://schemas.microsoft.com/office/drawing/2014/main" id="{79F480DB-E0AF-49B4-ABFD-1185F6D81311}"/>
                </a:ext>
              </a:extLst>
            </p:cNvPr>
            <p:cNvPicPr>
              <a:picLocks/>
            </p:cNvPicPr>
            <p:nvPr/>
          </p:nvPicPr>
          <p:blipFill>
            <a:blip r:embed="rId49"/>
            <a:stretch>
              <a:fillRect/>
            </a:stretch>
          </p:blipFill>
          <p:spPr>
            <a:xfrm>
              <a:off x="7436735" y="5465368"/>
              <a:ext cx="365760" cy="365760"/>
            </a:xfrm>
            <a:prstGeom prst="rect">
              <a:avLst/>
            </a:prstGeom>
          </p:spPr>
        </p:pic>
        <p:sp>
          <p:nvSpPr>
            <p:cNvPr id="365" name="TextBox 364">
              <a:extLst>
                <a:ext uri="{FF2B5EF4-FFF2-40B4-BE49-F238E27FC236}">
                  <a16:creationId xmlns:a16="http://schemas.microsoft.com/office/drawing/2014/main" id="{C2D48612-E690-4086-A468-BDF3EB2F7A7E}"/>
                </a:ext>
              </a:extLst>
            </p:cNvPr>
            <p:cNvSpPr txBox="1"/>
            <p:nvPr/>
          </p:nvSpPr>
          <p:spPr>
            <a:xfrm>
              <a:off x="7301142" y="5797621"/>
              <a:ext cx="642250" cy="169277"/>
            </a:xfrm>
            <a:prstGeom prst="rect">
              <a:avLst/>
            </a:prstGeom>
            <a:noFill/>
          </p:spPr>
          <p:txBody>
            <a:bodyPr wrap="square" rtlCol="0">
              <a:spAutoFit/>
            </a:bodyPr>
            <a:lstStyle/>
            <a:p>
              <a:pPr algn="ctr"/>
              <a:r>
                <a:rPr lang="en-US" sz="500">
                  <a:solidFill>
                    <a:schemeClr val="tx1"/>
                  </a:solidFill>
                </a:rPr>
                <a:t>5ET5: Sky</a:t>
              </a:r>
            </a:p>
          </p:txBody>
        </p:sp>
      </p:grpSp>
      <p:grpSp>
        <p:nvGrpSpPr>
          <p:cNvPr id="366" name="Group 365">
            <a:extLst>
              <a:ext uri="{FF2B5EF4-FFF2-40B4-BE49-F238E27FC236}">
                <a16:creationId xmlns:a16="http://schemas.microsoft.com/office/drawing/2014/main" id="{4A3B6CEE-A6BE-47AB-8A23-C90B8FA2C4EB}"/>
              </a:ext>
            </a:extLst>
          </p:cNvPr>
          <p:cNvGrpSpPr/>
          <p:nvPr/>
        </p:nvGrpSpPr>
        <p:grpSpPr>
          <a:xfrm>
            <a:off x="3508762" y="6058699"/>
            <a:ext cx="642250" cy="510017"/>
            <a:chOff x="4055459" y="6058893"/>
            <a:chExt cx="642250" cy="510017"/>
          </a:xfrm>
        </p:grpSpPr>
        <p:pic>
          <p:nvPicPr>
            <p:cNvPr id="367" name="Picture 366">
              <a:extLst>
                <a:ext uri="{FF2B5EF4-FFF2-40B4-BE49-F238E27FC236}">
                  <a16:creationId xmlns:a16="http://schemas.microsoft.com/office/drawing/2014/main" id="{4E061191-09C8-402E-ACCB-12D34197928D}"/>
                </a:ext>
              </a:extLst>
            </p:cNvPr>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209940" y="605889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68" name="TextBox 367">
              <a:extLst>
                <a:ext uri="{FF2B5EF4-FFF2-40B4-BE49-F238E27FC236}">
                  <a16:creationId xmlns:a16="http://schemas.microsoft.com/office/drawing/2014/main" id="{AE971D85-2CBA-4EBC-BE33-3F2C48A3E69D}"/>
                </a:ext>
              </a:extLst>
            </p:cNvPr>
            <p:cNvSpPr txBox="1"/>
            <p:nvPr/>
          </p:nvSpPr>
          <p:spPr>
            <a:xfrm>
              <a:off x="4055459" y="6399633"/>
              <a:ext cx="642250" cy="169277"/>
            </a:xfrm>
            <a:prstGeom prst="rect">
              <a:avLst/>
            </a:prstGeom>
            <a:noFill/>
          </p:spPr>
          <p:txBody>
            <a:bodyPr wrap="square" rtlCol="0">
              <a:spAutoFit/>
            </a:bodyPr>
            <a:lstStyle/>
            <a:p>
              <a:pPr algn="ctr"/>
              <a:r>
                <a:rPr lang="en-US" sz="500">
                  <a:solidFill>
                    <a:schemeClr val="tx1"/>
                  </a:solidFill>
                </a:rPr>
                <a:t>5ES5: Blue Mint</a:t>
              </a:r>
            </a:p>
          </p:txBody>
        </p:sp>
      </p:grpSp>
      <p:grpSp>
        <p:nvGrpSpPr>
          <p:cNvPr id="369" name="Group 368">
            <a:extLst>
              <a:ext uri="{FF2B5EF4-FFF2-40B4-BE49-F238E27FC236}">
                <a16:creationId xmlns:a16="http://schemas.microsoft.com/office/drawing/2014/main" id="{81842BFE-C48D-4DC9-816E-B94716553A67}"/>
              </a:ext>
            </a:extLst>
          </p:cNvPr>
          <p:cNvGrpSpPr/>
          <p:nvPr/>
        </p:nvGrpSpPr>
        <p:grpSpPr>
          <a:xfrm>
            <a:off x="4052356" y="6058699"/>
            <a:ext cx="642250" cy="510017"/>
            <a:chOff x="4599053" y="6058893"/>
            <a:chExt cx="642250" cy="510017"/>
          </a:xfrm>
        </p:grpSpPr>
        <p:pic>
          <p:nvPicPr>
            <p:cNvPr id="370" name="Picture 369">
              <a:extLst>
                <a:ext uri="{FF2B5EF4-FFF2-40B4-BE49-F238E27FC236}">
                  <a16:creationId xmlns:a16="http://schemas.microsoft.com/office/drawing/2014/main" id="{929F9458-7BA0-418B-8533-0D3D52FB63E8}"/>
                </a:ext>
              </a:extLst>
            </p:cNvPr>
            <p:cNvPicPr>
              <a:picLocks/>
            </p:cNvPicPr>
            <p:nvPr/>
          </p:nvPicPr>
          <p:blipFill>
            <a:blip r:embed="rId51"/>
            <a:stretch>
              <a:fillRect/>
            </a:stretch>
          </p:blipFill>
          <p:spPr>
            <a:xfrm>
              <a:off x="4747849" y="6058893"/>
              <a:ext cx="365760" cy="365760"/>
            </a:xfrm>
            <a:prstGeom prst="rect">
              <a:avLst/>
            </a:prstGeom>
          </p:spPr>
        </p:pic>
        <p:sp>
          <p:nvSpPr>
            <p:cNvPr id="371" name="TextBox 370">
              <a:extLst>
                <a:ext uri="{FF2B5EF4-FFF2-40B4-BE49-F238E27FC236}">
                  <a16:creationId xmlns:a16="http://schemas.microsoft.com/office/drawing/2014/main" id="{BB731A41-A498-4963-A271-63E33E5D3D90}"/>
                </a:ext>
              </a:extLst>
            </p:cNvPr>
            <p:cNvSpPr txBox="1"/>
            <p:nvPr/>
          </p:nvSpPr>
          <p:spPr>
            <a:xfrm>
              <a:off x="4599053" y="6399633"/>
              <a:ext cx="642250" cy="169277"/>
            </a:xfrm>
            <a:prstGeom prst="rect">
              <a:avLst/>
            </a:prstGeom>
            <a:noFill/>
          </p:spPr>
          <p:txBody>
            <a:bodyPr wrap="square" rtlCol="0">
              <a:spAutoFit/>
            </a:bodyPr>
            <a:lstStyle/>
            <a:p>
              <a:pPr algn="ctr"/>
              <a:r>
                <a:rPr lang="en-US" sz="500">
                  <a:solidFill>
                    <a:schemeClr val="tx1"/>
                  </a:solidFill>
                </a:rPr>
                <a:t>5ET9: Slate</a:t>
              </a:r>
            </a:p>
          </p:txBody>
        </p:sp>
      </p:grpSp>
      <p:grpSp>
        <p:nvGrpSpPr>
          <p:cNvPr id="372" name="Group 371">
            <a:extLst>
              <a:ext uri="{FF2B5EF4-FFF2-40B4-BE49-F238E27FC236}">
                <a16:creationId xmlns:a16="http://schemas.microsoft.com/office/drawing/2014/main" id="{B46C9CAD-78C9-442B-A8E4-B4656EFB8D9B}"/>
              </a:ext>
            </a:extLst>
          </p:cNvPr>
          <p:cNvGrpSpPr/>
          <p:nvPr/>
        </p:nvGrpSpPr>
        <p:grpSpPr>
          <a:xfrm>
            <a:off x="4595331" y="6058699"/>
            <a:ext cx="642250" cy="510017"/>
            <a:chOff x="5142028" y="6058893"/>
            <a:chExt cx="642250" cy="510017"/>
          </a:xfrm>
        </p:grpSpPr>
        <p:pic>
          <p:nvPicPr>
            <p:cNvPr id="373" name="Picture 372">
              <a:extLst>
                <a:ext uri="{FF2B5EF4-FFF2-40B4-BE49-F238E27FC236}">
                  <a16:creationId xmlns:a16="http://schemas.microsoft.com/office/drawing/2014/main" id="{A78233A0-CFE7-468A-93E3-91AFF2EBA4F7}"/>
                </a:ext>
              </a:extLst>
            </p:cNvPr>
            <p:cNvPicPr>
              <a:picLocks/>
            </p:cNvPicPr>
            <p:nvPr/>
          </p:nvPicPr>
          <p:blipFill>
            <a:blip r:embed="rId52"/>
            <a:stretch>
              <a:fillRect/>
            </a:stretch>
          </p:blipFill>
          <p:spPr>
            <a:xfrm>
              <a:off x="5285758" y="6058893"/>
              <a:ext cx="365760" cy="365760"/>
            </a:xfrm>
            <a:prstGeom prst="rect">
              <a:avLst/>
            </a:prstGeom>
          </p:spPr>
        </p:pic>
        <p:sp>
          <p:nvSpPr>
            <p:cNvPr id="374" name="TextBox 373">
              <a:extLst>
                <a:ext uri="{FF2B5EF4-FFF2-40B4-BE49-F238E27FC236}">
                  <a16:creationId xmlns:a16="http://schemas.microsoft.com/office/drawing/2014/main" id="{07F2F345-5AF0-4F18-BAB7-4BD1F2ED7775}"/>
                </a:ext>
              </a:extLst>
            </p:cNvPr>
            <p:cNvSpPr txBox="1"/>
            <p:nvPr/>
          </p:nvSpPr>
          <p:spPr>
            <a:xfrm>
              <a:off x="5142028" y="6399633"/>
              <a:ext cx="642250" cy="169277"/>
            </a:xfrm>
            <a:prstGeom prst="rect">
              <a:avLst/>
            </a:prstGeom>
            <a:noFill/>
          </p:spPr>
          <p:txBody>
            <a:bodyPr wrap="square" rtlCol="0">
              <a:spAutoFit/>
            </a:bodyPr>
            <a:lstStyle/>
            <a:p>
              <a:pPr algn="ctr"/>
              <a:r>
                <a:rPr lang="en-US" sz="500">
                  <a:solidFill>
                    <a:schemeClr val="tx1"/>
                  </a:solidFill>
                </a:rPr>
                <a:t>5ET7: Ocean</a:t>
              </a:r>
            </a:p>
          </p:txBody>
        </p:sp>
      </p:grpSp>
      <p:grpSp>
        <p:nvGrpSpPr>
          <p:cNvPr id="375" name="Group 374">
            <a:extLst>
              <a:ext uri="{FF2B5EF4-FFF2-40B4-BE49-F238E27FC236}">
                <a16:creationId xmlns:a16="http://schemas.microsoft.com/office/drawing/2014/main" id="{742F0E3A-447C-4D1F-80D0-0CA763B4D227}"/>
              </a:ext>
            </a:extLst>
          </p:cNvPr>
          <p:cNvGrpSpPr/>
          <p:nvPr/>
        </p:nvGrpSpPr>
        <p:grpSpPr>
          <a:xfrm>
            <a:off x="5145786" y="6058699"/>
            <a:ext cx="642250" cy="586961"/>
            <a:chOff x="5692483" y="6058893"/>
            <a:chExt cx="642250" cy="586961"/>
          </a:xfrm>
        </p:grpSpPr>
        <p:pic>
          <p:nvPicPr>
            <p:cNvPr id="376" name="Picture 375" descr="Shape&#10;&#10;Description automatically generated">
              <a:extLst>
                <a:ext uri="{FF2B5EF4-FFF2-40B4-BE49-F238E27FC236}">
                  <a16:creationId xmlns:a16="http://schemas.microsoft.com/office/drawing/2014/main" id="{D034FFA0-DCB2-4CCA-B519-2C910A8684CE}"/>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5823667" y="6058893"/>
              <a:ext cx="365760" cy="365760"/>
            </a:xfrm>
            <a:prstGeom prst="rect">
              <a:avLst/>
            </a:prstGeom>
          </p:spPr>
        </p:pic>
        <p:sp>
          <p:nvSpPr>
            <p:cNvPr id="377" name="TextBox 376">
              <a:extLst>
                <a:ext uri="{FF2B5EF4-FFF2-40B4-BE49-F238E27FC236}">
                  <a16:creationId xmlns:a16="http://schemas.microsoft.com/office/drawing/2014/main" id="{6CA8EF0F-133C-4EB2-9DF5-0F5B40DBACDA}"/>
                </a:ext>
              </a:extLst>
            </p:cNvPr>
            <p:cNvSpPr txBox="1"/>
            <p:nvPr/>
          </p:nvSpPr>
          <p:spPr>
            <a:xfrm>
              <a:off x="5692483" y="6399633"/>
              <a:ext cx="642250" cy="246221"/>
            </a:xfrm>
            <a:prstGeom prst="rect">
              <a:avLst/>
            </a:prstGeom>
            <a:noFill/>
          </p:spPr>
          <p:txBody>
            <a:bodyPr wrap="square" rtlCol="0">
              <a:spAutoFit/>
            </a:bodyPr>
            <a:lstStyle/>
            <a:p>
              <a:pPr algn="ctr"/>
              <a:r>
                <a:rPr lang="en-US" sz="500">
                  <a:solidFill>
                    <a:schemeClr val="tx1"/>
                  </a:solidFill>
                </a:rPr>
                <a:t>5EU2: Electric Indigo</a:t>
              </a:r>
            </a:p>
          </p:txBody>
        </p:sp>
      </p:grpSp>
      <p:grpSp>
        <p:nvGrpSpPr>
          <p:cNvPr id="378" name="Group 377">
            <a:extLst>
              <a:ext uri="{FF2B5EF4-FFF2-40B4-BE49-F238E27FC236}">
                <a16:creationId xmlns:a16="http://schemas.microsoft.com/office/drawing/2014/main" id="{67C5598C-19EB-4255-A63D-2709420FA02F}"/>
              </a:ext>
            </a:extLst>
          </p:cNvPr>
          <p:cNvGrpSpPr/>
          <p:nvPr/>
        </p:nvGrpSpPr>
        <p:grpSpPr>
          <a:xfrm>
            <a:off x="5677754" y="6058699"/>
            <a:ext cx="642250" cy="586961"/>
            <a:chOff x="6224451" y="6058893"/>
            <a:chExt cx="642250" cy="586961"/>
          </a:xfrm>
        </p:grpSpPr>
        <p:pic>
          <p:nvPicPr>
            <p:cNvPr id="379" name="Picture 378">
              <a:extLst>
                <a:ext uri="{FF2B5EF4-FFF2-40B4-BE49-F238E27FC236}">
                  <a16:creationId xmlns:a16="http://schemas.microsoft.com/office/drawing/2014/main" id="{8AF7861C-E160-4110-AF6A-C98022AA6FAA}"/>
                </a:ext>
              </a:extLst>
            </p:cNvPr>
            <p:cNvPicPr>
              <a:picLocks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6361576" y="605889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0" name="TextBox 379">
              <a:extLst>
                <a:ext uri="{FF2B5EF4-FFF2-40B4-BE49-F238E27FC236}">
                  <a16:creationId xmlns:a16="http://schemas.microsoft.com/office/drawing/2014/main" id="{4A890515-BAF1-4ED8-9036-F43DD3775062}"/>
                </a:ext>
              </a:extLst>
            </p:cNvPr>
            <p:cNvSpPr txBox="1"/>
            <p:nvPr/>
          </p:nvSpPr>
          <p:spPr>
            <a:xfrm>
              <a:off x="6224451" y="6399633"/>
              <a:ext cx="642250" cy="246221"/>
            </a:xfrm>
            <a:prstGeom prst="rect">
              <a:avLst/>
            </a:prstGeom>
            <a:noFill/>
          </p:spPr>
          <p:txBody>
            <a:bodyPr wrap="square" rtlCol="0">
              <a:spAutoFit/>
            </a:bodyPr>
            <a:lstStyle/>
            <a:p>
              <a:pPr algn="ctr"/>
              <a:r>
                <a:rPr lang="en-US" sz="500">
                  <a:solidFill>
                    <a:schemeClr val="tx1"/>
                  </a:solidFill>
                </a:rPr>
                <a:t>5ER2: Blue Nickel</a:t>
              </a:r>
            </a:p>
          </p:txBody>
        </p:sp>
      </p:grpSp>
      <p:grpSp>
        <p:nvGrpSpPr>
          <p:cNvPr id="382" name="Group 381">
            <a:extLst>
              <a:ext uri="{FF2B5EF4-FFF2-40B4-BE49-F238E27FC236}">
                <a16:creationId xmlns:a16="http://schemas.microsoft.com/office/drawing/2014/main" id="{F3AB6DDC-2752-4FCF-BAE8-093D7F31093C}"/>
              </a:ext>
            </a:extLst>
          </p:cNvPr>
          <p:cNvGrpSpPr/>
          <p:nvPr/>
        </p:nvGrpSpPr>
        <p:grpSpPr>
          <a:xfrm>
            <a:off x="6209902" y="6058699"/>
            <a:ext cx="642250" cy="586961"/>
            <a:chOff x="6756599" y="6058893"/>
            <a:chExt cx="642250" cy="586961"/>
          </a:xfrm>
        </p:grpSpPr>
        <p:pic>
          <p:nvPicPr>
            <p:cNvPr id="383" name="Picture 382">
              <a:extLst>
                <a:ext uri="{FF2B5EF4-FFF2-40B4-BE49-F238E27FC236}">
                  <a16:creationId xmlns:a16="http://schemas.microsoft.com/office/drawing/2014/main" id="{48CBA3A2-39BA-4000-87F1-954EC7A2443F}"/>
                </a:ext>
              </a:extLst>
            </p:cNvPr>
            <p:cNvPicPr>
              <a:picLocks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6899486" y="605889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4" name="TextBox 383">
              <a:extLst>
                <a:ext uri="{FF2B5EF4-FFF2-40B4-BE49-F238E27FC236}">
                  <a16:creationId xmlns:a16="http://schemas.microsoft.com/office/drawing/2014/main" id="{F8131DDE-BF77-4E8C-BB67-87ACBD2FD27D}"/>
                </a:ext>
              </a:extLst>
            </p:cNvPr>
            <p:cNvSpPr txBox="1"/>
            <p:nvPr/>
          </p:nvSpPr>
          <p:spPr>
            <a:xfrm>
              <a:off x="6756599" y="6399633"/>
              <a:ext cx="642250" cy="246221"/>
            </a:xfrm>
            <a:prstGeom prst="rect">
              <a:avLst/>
            </a:prstGeom>
            <a:noFill/>
          </p:spPr>
          <p:txBody>
            <a:bodyPr wrap="square" rtlCol="0">
              <a:spAutoFit/>
            </a:bodyPr>
            <a:lstStyle/>
            <a:p>
              <a:pPr algn="ctr"/>
              <a:r>
                <a:rPr lang="en-US" sz="500">
                  <a:solidFill>
                    <a:schemeClr val="tx1"/>
                  </a:solidFill>
                </a:rPr>
                <a:t>5ER0: Cobalt</a:t>
              </a:r>
            </a:p>
            <a:p>
              <a:pPr algn="ctr"/>
              <a:endParaRPr lang="en-US" sz="500">
                <a:solidFill>
                  <a:schemeClr val="tx1"/>
                </a:solidFill>
              </a:endParaRPr>
            </a:p>
          </p:txBody>
        </p:sp>
      </p:grpSp>
      <p:sp>
        <p:nvSpPr>
          <p:cNvPr id="245" name="Content Placeholder 106">
            <a:extLst>
              <a:ext uri="{FF2B5EF4-FFF2-40B4-BE49-F238E27FC236}">
                <a16:creationId xmlns:a16="http://schemas.microsoft.com/office/drawing/2014/main" id="{6754BB7C-DE37-4409-ACC9-1F206057AF81}"/>
              </a:ext>
            </a:extLst>
          </p:cNvPr>
          <p:cNvSpPr>
            <a:spLocks noGrp="1"/>
          </p:cNvSpPr>
          <p:nvPr/>
        </p:nvSpPr>
        <p:spPr>
          <a:xfrm>
            <a:off x="7993139" y="75430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Stencil</a:t>
            </a:r>
          </a:p>
        </p:txBody>
      </p:sp>
      <p:grpSp>
        <p:nvGrpSpPr>
          <p:cNvPr id="397" name="Group 396">
            <a:extLst>
              <a:ext uri="{FF2B5EF4-FFF2-40B4-BE49-F238E27FC236}">
                <a16:creationId xmlns:a16="http://schemas.microsoft.com/office/drawing/2014/main" id="{FA6FECD1-1165-4839-867E-31BFFC18860A}"/>
              </a:ext>
            </a:extLst>
          </p:cNvPr>
          <p:cNvGrpSpPr/>
          <p:nvPr/>
        </p:nvGrpSpPr>
        <p:grpSpPr>
          <a:xfrm>
            <a:off x="7933177" y="990074"/>
            <a:ext cx="671453" cy="505990"/>
            <a:chOff x="4073422" y="5263051"/>
            <a:chExt cx="671453" cy="505990"/>
          </a:xfrm>
        </p:grpSpPr>
        <p:pic>
          <p:nvPicPr>
            <p:cNvPr id="398" name="Picture 397">
              <a:extLst>
                <a:ext uri="{FF2B5EF4-FFF2-40B4-BE49-F238E27FC236}">
                  <a16:creationId xmlns:a16="http://schemas.microsoft.com/office/drawing/2014/main" id="{480C83D3-012F-4DA4-A266-C19353C1C706}"/>
                </a:ext>
              </a:extLst>
            </p:cNvPr>
            <p:cNvPicPr>
              <a:picLocks/>
            </p:cNvPicPr>
            <p:nvPr/>
          </p:nvPicPr>
          <p:blipFill>
            <a:blip r:embed="rId56"/>
            <a:stretch>
              <a:fillRect/>
            </a:stretch>
          </p:blipFill>
          <p:spPr>
            <a:xfrm>
              <a:off x="4235072" y="5263051"/>
              <a:ext cx="365760" cy="365760"/>
            </a:xfrm>
            <a:prstGeom prst="rect">
              <a:avLst/>
            </a:prstGeom>
          </p:spPr>
        </p:pic>
        <p:sp>
          <p:nvSpPr>
            <p:cNvPr id="399" name="TextBox 398">
              <a:extLst>
                <a:ext uri="{FF2B5EF4-FFF2-40B4-BE49-F238E27FC236}">
                  <a16:creationId xmlns:a16="http://schemas.microsoft.com/office/drawing/2014/main" id="{3CFC8F9A-5D4A-4A54-9048-BCBC9D2A67E9}"/>
                </a:ext>
              </a:extLst>
            </p:cNvPr>
            <p:cNvSpPr txBox="1"/>
            <p:nvPr/>
          </p:nvSpPr>
          <p:spPr>
            <a:xfrm>
              <a:off x="4073422" y="5599764"/>
              <a:ext cx="671453" cy="169277"/>
            </a:xfrm>
            <a:prstGeom prst="rect">
              <a:avLst/>
            </a:prstGeom>
            <a:noFill/>
          </p:spPr>
          <p:txBody>
            <a:bodyPr wrap="square" rtlCol="0">
              <a:spAutoFit/>
            </a:bodyPr>
            <a:lstStyle/>
            <a:p>
              <a:pPr algn="ctr">
                <a:lnSpc>
                  <a:spcPct val="100000"/>
                </a:lnSpc>
              </a:pPr>
              <a:r>
                <a:rPr lang="en-US" sz="500" dirty="0"/>
                <a:t>P468: Honeydew</a:t>
              </a:r>
              <a:endParaRPr lang="en-US" sz="500" dirty="0">
                <a:solidFill>
                  <a:schemeClr val="tx1"/>
                </a:solidFill>
              </a:endParaRPr>
            </a:p>
          </p:txBody>
        </p:sp>
      </p:grpSp>
      <p:grpSp>
        <p:nvGrpSpPr>
          <p:cNvPr id="400" name="Group 399">
            <a:extLst>
              <a:ext uri="{FF2B5EF4-FFF2-40B4-BE49-F238E27FC236}">
                <a16:creationId xmlns:a16="http://schemas.microsoft.com/office/drawing/2014/main" id="{F826453D-4564-48E1-8FFF-1FDB0CDF2F6D}"/>
              </a:ext>
            </a:extLst>
          </p:cNvPr>
          <p:cNvGrpSpPr/>
          <p:nvPr/>
        </p:nvGrpSpPr>
        <p:grpSpPr>
          <a:xfrm>
            <a:off x="8480643" y="989983"/>
            <a:ext cx="671453" cy="506081"/>
            <a:chOff x="4607032" y="5262960"/>
            <a:chExt cx="671453" cy="506081"/>
          </a:xfrm>
        </p:grpSpPr>
        <p:pic>
          <p:nvPicPr>
            <p:cNvPr id="401" name="Picture 400">
              <a:extLst>
                <a:ext uri="{FF2B5EF4-FFF2-40B4-BE49-F238E27FC236}">
                  <a16:creationId xmlns:a16="http://schemas.microsoft.com/office/drawing/2014/main" id="{A4B292F1-5A90-42F1-A55D-1435D4E1A399}"/>
                </a:ext>
              </a:extLst>
            </p:cNvPr>
            <p:cNvPicPr>
              <a:picLocks/>
            </p:cNvPicPr>
            <p:nvPr/>
          </p:nvPicPr>
          <p:blipFill>
            <a:blip r:embed="rId57"/>
            <a:stretch>
              <a:fillRect/>
            </a:stretch>
          </p:blipFill>
          <p:spPr>
            <a:xfrm>
              <a:off x="4754708" y="5262960"/>
              <a:ext cx="365760" cy="365760"/>
            </a:xfrm>
            <a:prstGeom prst="rect">
              <a:avLst/>
            </a:prstGeom>
          </p:spPr>
        </p:pic>
        <p:sp>
          <p:nvSpPr>
            <p:cNvPr id="402" name="TextBox 401">
              <a:extLst>
                <a:ext uri="{FF2B5EF4-FFF2-40B4-BE49-F238E27FC236}">
                  <a16:creationId xmlns:a16="http://schemas.microsoft.com/office/drawing/2014/main" id="{24BC5E08-015F-4EFA-A3F5-6D390AFC7EAE}"/>
                </a:ext>
              </a:extLst>
            </p:cNvPr>
            <p:cNvSpPr txBox="1"/>
            <p:nvPr/>
          </p:nvSpPr>
          <p:spPr>
            <a:xfrm>
              <a:off x="4607032" y="5599764"/>
              <a:ext cx="671453" cy="169277"/>
            </a:xfrm>
            <a:prstGeom prst="rect">
              <a:avLst/>
            </a:prstGeom>
            <a:noFill/>
          </p:spPr>
          <p:txBody>
            <a:bodyPr wrap="square" rtlCol="0">
              <a:spAutoFit/>
            </a:bodyPr>
            <a:lstStyle/>
            <a:p>
              <a:pPr algn="ctr">
                <a:lnSpc>
                  <a:spcPct val="100000"/>
                </a:lnSpc>
                <a:spcBef>
                  <a:spcPts val="0"/>
                </a:spcBef>
              </a:pPr>
              <a:r>
                <a:rPr lang="en-US" sz="500" dirty="0"/>
                <a:t>P467: Sea Salt</a:t>
              </a:r>
              <a:endParaRPr lang="en-US" sz="500" dirty="0">
                <a:solidFill>
                  <a:schemeClr val="tx1"/>
                </a:solidFill>
              </a:endParaRPr>
            </a:p>
          </p:txBody>
        </p:sp>
      </p:grpSp>
      <p:grpSp>
        <p:nvGrpSpPr>
          <p:cNvPr id="403" name="Group 402">
            <a:extLst>
              <a:ext uri="{FF2B5EF4-FFF2-40B4-BE49-F238E27FC236}">
                <a16:creationId xmlns:a16="http://schemas.microsoft.com/office/drawing/2014/main" id="{9D1D824F-DAB6-454E-84B5-4D3A8199E660}"/>
              </a:ext>
            </a:extLst>
          </p:cNvPr>
          <p:cNvGrpSpPr/>
          <p:nvPr/>
        </p:nvGrpSpPr>
        <p:grpSpPr>
          <a:xfrm>
            <a:off x="9544139" y="995277"/>
            <a:ext cx="671453" cy="500787"/>
            <a:chOff x="9824237" y="750003"/>
            <a:chExt cx="671453" cy="500787"/>
          </a:xfrm>
        </p:grpSpPr>
        <p:pic>
          <p:nvPicPr>
            <p:cNvPr id="404" name="Picture 403">
              <a:extLst>
                <a:ext uri="{FF2B5EF4-FFF2-40B4-BE49-F238E27FC236}">
                  <a16:creationId xmlns:a16="http://schemas.microsoft.com/office/drawing/2014/main" id="{3F7A9AB1-4539-4A70-8654-1493E6E61059}"/>
                </a:ext>
              </a:extLst>
            </p:cNvPr>
            <p:cNvPicPr>
              <a:picLocks/>
            </p:cNvPicPr>
            <p:nvPr/>
          </p:nvPicPr>
          <p:blipFill>
            <a:blip r:embed="rId58"/>
            <a:stretch>
              <a:fillRect/>
            </a:stretch>
          </p:blipFill>
          <p:spPr>
            <a:xfrm>
              <a:off x="9977083" y="750003"/>
              <a:ext cx="365760" cy="365760"/>
            </a:xfrm>
            <a:prstGeom prst="rect">
              <a:avLst/>
            </a:prstGeom>
          </p:spPr>
        </p:pic>
        <p:sp>
          <p:nvSpPr>
            <p:cNvPr id="405" name="TextBox 404">
              <a:extLst>
                <a:ext uri="{FF2B5EF4-FFF2-40B4-BE49-F238E27FC236}">
                  <a16:creationId xmlns:a16="http://schemas.microsoft.com/office/drawing/2014/main" id="{9F205046-AAED-49F9-8F58-3F71B73F5C71}"/>
                </a:ext>
              </a:extLst>
            </p:cNvPr>
            <p:cNvSpPr txBox="1"/>
            <p:nvPr/>
          </p:nvSpPr>
          <p:spPr>
            <a:xfrm>
              <a:off x="9824237" y="1081513"/>
              <a:ext cx="671453" cy="169277"/>
            </a:xfrm>
            <a:prstGeom prst="rect">
              <a:avLst/>
            </a:prstGeom>
            <a:noFill/>
          </p:spPr>
          <p:txBody>
            <a:bodyPr wrap="square" rtlCol="0">
              <a:spAutoFit/>
            </a:bodyPr>
            <a:lstStyle/>
            <a:p>
              <a:pPr algn="ctr">
                <a:lnSpc>
                  <a:spcPct val="100000"/>
                </a:lnSpc>
                <a:spcBef>
                  <a:spcPts val="0"/>
                </a:spcBef>
              </a:pPr>
              <a:r>
                <a:rPr lang="en-US" sz="500" dirty="0">
                  <a:solidFill>
                    <a:schemeClr val="tx1"/>
                  </a:solidFill>
                </a:rPr>
                <a:t>P458: Denim</a:t>
              </a:r>
            </a:p>
          </p:txBody>
        </p:sp>
      </p:grpSp>
      <p:grpSp>
        <p:nvGrpSpPr>
          <p:cNvPr id="406" name="Group 405">
            <a:extLst>
              <a:ext uri="{FF2B5EF4-FFF2-40B4-BE49-F238E27FC236}">
                <a16:creationId xmlns:a16="http://schemas.microsoft.com/office/drawing/2014/main" id="{53E20DF3-AD93-4B55-BC71-3B8E2D9DB616}"/>
              </a:ext>
            </a:extLst>
          </p:cNvPr>
          <p:cNvGrpSpPr/>
          <p:nvPr/>
        </p:nvGrpSpPr>
        <p:grpSpPr>
          <a:xfrm>
            <a:off x="9006966" y="991776"/>
            <a:ext cx="671453" cy="504288"/>
            <a:chOff x="9300920" y="746502"/>
            <a:chExt cx="671453" cy="504288"/>
          </a:xfrm>
        </p:grpSpPr>
        <p:pic>
          <p:nvPicPr>
            <p:cNvPr id="407" name="Picture 406">
              <a:extLst>
                <a:ext uri="{FF2B5EF4-FFF2-40B4-BE49-F238E27FC236}">
                  <a16:creationId xmlns:a16="http://schemas.microsoft.com/office/drawing/2014/main" id="{54323653-B7E1-432C-B280-DF5B9264549C}"/>
                </a:ext>
              </a:extLst>
            </p:cNvPr>
            <p:cNvPicPr>
              <a:picLocks/>
            </p:cNvPicPr>
            <p:nvPr/>
          </p:nvPicPr>
          <p:blipFill>
            <a:blip r:embed="rId59"/>
            <a:stretch>
              <a:fillRect/>
            </a:stretch>
          </p:blipFill>
          <p:spPr>
            <a:xfrm>
              <a:off x="9458267" y="746502"/>
              <a:ext cx="365760" cy="365760"/>
            </a:xfrm>
            <a:prstGeom prst="rect">
              <a:avLst/>
            </a:prstGeom>
          </p:spPr>
        </p:pic>
        <p:sp>
          <p:nvSpPr>
            <p:cNvPr id="408" name="TextBox 407">
              <a:extLst>
                <a:ext uri="{FF2B5EF4-FFF2-40B4-BE49-F238E27FC236}">
                  <a16:creationId xmlns:a16="http://schemas.microsoft.com/office/drawing/2014/main" id="{68B05F0C-AA05-4BF4-967E-A8C974355B92}"/>
                </a:ext>
              </a:extLst>
            </p:cNvPr>
            <p:cNvSpPr txBox="1"/>
            <p:nvPr/>
          </p:nvSpPr>
          <p:spPr>
            <a:xfrm>
              <a:off x="9300920" y="1081513"/>
              <a:ext cx="671453" cy="169277"/>
            </a:xfrm>
            <a:prstGeom prst="rect">
              <a:avLst/>
            </a:prstGeom>
            <a:noFill/>
          </p:spPr>
          <p:txBody>
            <a:bodyPr wrap="square" rtlCol="0">
              <a:spAutoFit/>
            </a:bodyPr>
            <a:lstStyle/>
            <a:p>
              <a:pPr algn="ctr">
                <a:lnSpc>
                  <a:spcPct val="100000"/>
                </a:lnSpc>
                <a:spcBef>
                  <a:spcPts val="0"/>
                </a:spcBef>
              </a:pPr>
              <a:r>
                <a:rPr lang="en-US" sz="500" dirty="0"/>
                <a:t>P462: Bermuda</a:t>
              </a:r>
              <a:endParaRPr lang="en-US" sz="500" dirty="0">
                <a:solidFill>
                  <a:schemeClr val="tx1"/>
                </a:solidFill>
              </a:endParaRPr>
            </a:p>
          </p:txBody>
        </p:sp>
      </p:grpSp>
      <p:grpSp>
        <p:nvGrpSpPr>
          <p:cNvPr id="409" name="Group 408">
            <a:extLst>
              <a:ext uri="{FF2B5EF4-FFF2-40B4-BE49-F238E27FC236}">
                <a16:creationId xmlns:a16="http://schemas.microsoft.com/office/drawing/2014/main" id="{76015EEF-DD62-471F-AB34-6C84C46DDEA6}"/>
              </a:ext>
            </a:extLst>
          </p:cNvPr>
          <p:cNvGrpSpPr/>
          <p:nvPr/>
        </p:nvGrpSpPr>
        <p:grpSpPr>
          <a:xfrm>
            <a:off x="9018503" y="2061783"/>
            <a:ext cx="671453" cy="511455"/>
            <a:chOff x="9302553" y="1718697"/>
            <a:chExt cx="671453" cy="511455"/>
          </a:xfrm>
        </p:grpSpPr>
        <p:pic>
          <p:nvPicPr>
            <p:cNvPr id="410" name="Picture 409">
              <a:extLst>
                <a:ext uri="{FF2B5EF4-FFF2-40B4-BE49-F238E27FC236}">
                  <a16:creationId xmlns:a16="http://schemas.microsoft.com/office/drawing/2014/main" id="{FE4273E4-CE58-4257-B5ED-0331EE7EE319}"/>
                </a:ext>
              </a:extLst>
            </p:cNvPr>
            <p:cNvPicPr>
              <a:picLocks/>
            </p:cNvPicPr>
            <p:nvPr/>
          </p:nvPicPr>
          <p:blipFill>
            <a:blip r:embed="rId60"/>
            <a:stretch>
              <a:fillRect/>
            </a:stretch>
          </p:blipFill>
          <p:spPr>
            <a:xfrm>
              <a:off x="9453046" y="1718697"/>
              <a:ext cx="367200" cy="367200"/>
            </a:xfrm>
            <a:prstGeom prst="rect">
              <a:avLst/>
            </a:prstGeom>
          </p:spPr>
        </p:pic>
        <p:sp>
          <p:nvSpPr>
            <p:cNvPr id="411" name="TextBox 410">
              <a:extLst>
                <a:ext uri="{FF2B5EF4-FFF2-40B4-BE49-F238E27FC236}">
                  <a16:creationId xmlns:a16="http://schemas.microsoft.com/office/drawing/2014/main" id="{48A53D75-2324-4F09-BC49-D16137548BC1}"/>
                </a:ext>
              </a:extLst>
            </p:cNvPr>
            <p:cNvSpPr txBox="1"/>
            <p:nvPr/>
          </p:nvSpPr>
          <p:spPr>
            <a:xfrm>
              <a:off x="9302553" y="2060875"/>
              <a:ext cx="671453" cy="169277"/>
            </a:xfrm>
            <a:prstGeom prst="rect">
              <a:avLst/>
            </a:prstGeom>
            <a:noFill/>
          </p:spPr>
          <p:txBody>
            <a:bodyPr wrap="square" rtlCol="0">
              <a:spAutoFit/>
            </a:bodyPr>
            <a:lstStyle/>
            <a:p>
              <a:pPr algn="ctr">
                <a:lnSpc>
                  <a:spcPct val="100000"/>
                </a:lnSpc>
                <a:spcBef>
                  <a:spcPts val="0"/>
                </a:spcBef>
              </a:pPr>
              <a:r>
                <a:rPr lang="en-US" sz="500" dirty="0">
                  <a:solidFill>
                    <a:schemeClr val="tx1"/>
                  </a:solidFill>
                </a:rPr>
                <a:t>1907: Denim</a:t>
              </a:r>
            </a:p>
          </p:txBody>
        </p:sp>
      </p:grpSp>
      <p:grpSp>
        <p:nvGrpSpPr>
          <p:cNvPr id="412" name="Group 411">
            <a:extLst>
              <a:ext uri="{FF2B5EF4-FFF2-40B4-BE49-F238E27FC236}">
                <a16:creationId xmlns:a16="http://schemas.microsoft.com/office/drawing/2014/main" id="{F668B413-402C-4B11-AFE2-9D8CA899978D}"/>
              </a:ext>
            </a:extLst>
          </p:cNvPr>
          <p:cNvGrpSpPr/>
          <p:nvPr/>
        </p:nvGrpSpPr>
        <p:grpSpPr>
          <a:xfrm>
            <a:off x="8479106" y="2064523"/>
            <a:ext cx="671453" cy="505350"/>
            <a:chOff x="8788453" y="1721437"/>
            <a:chExt cx="671453" cy="505350"/>
          </a:xfrm>
        </p:grpSpPr>
        <p:pic>
          <p:nvPicPr>
            <p:cNvPr id="413" name="Picture 412">
              <a:extLst>
                <a:ext uri="{FF2B5EF4-FFF2-40B4-BE49-F238E27FC236}">
                  <a16:creationId xmlns:a16="http://schemas.microsoft.com/office/drawing/2014/main" id="{747080BA-D837-48D1-AB58-FA5D33F6A2E7}"/>
                </a:ext>
              </a:extLst>
            </p:cNvPr>
            <p:cNvPicPr>
              <a:picLocks/>
            </p:cNvPicPr>
            <p:nvPr/>
          </p:nvPicPr>
          <p:blipFill>
            <a:blip r:embed="rId61"/>
            <a:stretch>
              <a:fillRect/>
            </a:stretch>
          </p:blipFill>
          <p:spPr>
            <a:xfrm>
              <a:off x="8937695" y="1721437"/>
              <a:ext cx="367200" cy="367200"/>
            </a:xfrm>
            <a:prstGeom prst="rect">
              <a:avLst/>
            </a:prstGeom>
          </p:spPr>
        </p:pic>
        <p:sp>
          <p:nvSpPr>
            <p:cNvPr id="414" name="TextBox 413">
              <a:extLst>
                <a:ext uri="{FF2B5EF4-FFF2-40B4-BE49-F238E27FC236}">
                  <a16:creationId xmlns:a16="http://schemas.microsoft.com/office/drawing/2014/main" id="{87B0B564-E408-4F78-98C5-1A24A5166D6E}"/>
                </a:ext>
              </a:extLst>
            </p:cNvPr>
            <p:cNvSpPr txBox="1"/>
            <p:nvPr/>
          </p:nvSpPr>
          <p:spPr>
            <a:xfrm>
              <a:off x="8788453" y="2057510"/>
              <a:ext cx="671453" cy="169277"/>
            </a:xfrm>
            <a:prstGeom prst="rect">
              <a:avLst/>
            </a:prstGeom>
            <a:noFill/>
          </p:spPr>
          <p:txBody>
            <a:bodyPr wrap="square" rtlCol="0">
              <a:spAutoFit/>
            </a:bodyPr>
            <a:lstStyle/>
            <a:p>
              <a:pPr algn="ctr">
                <a:lnSpc>
                  <a:spcPct val="100000"/>
                </a:lnSpc>
                <a:spcBef>
                  <a:spcPts val="0"/>
                </a:spcBef>
              </a:pPr>
              <a:r>
                <a:rPr lang="en-US" sz="500" dirty="0">
                  <a:solidFill>
                    <a:schemeClr val="tx1"/>
                  </a:solidFill>
                </a:rPr>
                <a:t>1904: Sea Salt</a:t>
              </a:r>
            </a:p>
          </p:txBody>
        </p:sp>
      </p:grpSp>
      <p:grpSp>
        <p:nvGrpSpPr>
          <p:cNvPr id="415" name="Group 414">
            <a:extLst>
              <a:ext uri="{FF2B5EF4-FFF2-40B4-BE49-F238E27FC236}">
                <a16:creationId xmlns:a16="http://schemas.microsoft.com/office/drawing/2014/main" id="{EF9C675C-6EED-4EC8-9345-538F0E75A5C2}"/>
              </a:ext>
            </a:extLst>
          </p:cNvPr>
          <p:cNvGrpSpPr/>
          <p:nvPr/>
        </p:nvGrpSpPr>
        <p:grpSpPr>
          <a:xfrm>
            <a:off x="7932102" y="2072669"/>
            <a:ext cx="671453" cy="491388"/>
            <a:chOff x="8262329" y="1729583"/>
            <a:chExt cx="671453" cy="491388"/>
          </a:xfrm>
        </p:grpSpPr>
        <p:pic>
          <p:nvPicPr>
            <p:cNvPr id="416" name="Picture 415">
              <a:extLst>
                <a:ext uri="{FF2B5EF4-FFF2-40B4-BE49-F238E27FC236}">
                  <a16:creationId xmlns:a16="http://schemas.microsoft.com/office/drawing/2014/main" id="{98ECB59E-3F3C-409F-B63C-7B0A37416CB6}"/>
                </a:ext>
              </a:extLst>
            </p:cNvPr>
            <p:cNvPicPr>
              <a:picLocks/>
            </p:cNvPicPr>
            <p:nvPr/>
          </p:nvPicPr>
          <p:blipFill>
            <a:blip r:embed="rId62"/>
            <a:stretch>
              <a:fillRect/>
            </a:stretch>
          </p:blipFill>
          <p:spPr>
            <a:xfrm>
              <a:off x="8416283" y="1729583"/>
              <a:ext cx="367200" cy="367200"/>
            </a:xfrm>
            <a:prstGeom prst="rect">
              <a:avLst/>
            </a:prstGeom>
          </p:spPr>
        </p:pic>
        <p:sp>
          <p:nvSpPr>
            <p:cNvPr id="417" name="TextBox 416">
              <a:extLst>
                <a:ext uri="{FF2B5EF4-FFF2-40B4-BE49-F238E27FC236}">
                  <a16:creationId xmlns:a16="http://schemas.microsoft.com/office/drawing/2014/main" id="{0B44C3ED-85DA-480C-8336-7E8E32364C88}"/>
                </a:ext>
              </a:extLst>
            </p:cNvPr>
            <p:cNvSpPr txBox="1"/>
            <p:nvPr/>
          </p:nvSpPr>
          <p:spPr>
            <a:xfrm>
              <a:off x="8262329" y="2051694"/>
              <a:ext cx="671453" cy="169277"/>
            </a:xfrm>
            <a:prstGeom prst="rect">
              <a:avLst/>
            </a:prstGeom>
            <a:noFill/>
          </p:spPr>
          <p:txBody>
            <a:bodyPr wrap="square" rtlCol="0">
              <a:spAutoFit/>
            </a:bodyPr>
            <a:lstStyle/>
            <a:p>
              <a:pPr algn="ctr">
                <a:lnSpc>
                  <a:spcPct val="100000"/>
                </a:lnSpc>
                <a:spcBef>
                  <a:spcPts val="0"/>
                </a:spcBef>
              </a:pPr>
              <a:r>
                <a:rPr lang="en-US" sz="500" dirty="0">
                  <a:solidFill>
                    <a:schemeClr val="tx1"/>
                  </a:solidFill>
                </a:rPr>
                <a:t>BZ47: Cloud</a:t>
              </a:r>
            </a:p>
          </p:txBody>
        </p:sp>
      </p:grpSp>
      <p:grpSp>
        <p:nvGrpSpPr>
          <p:cNvPr id="418" name="Group 417">
            <a:extLst>
              <a:ext uri="{FF2B5EF4-FFF2-40B4-BE49-F238E27FC236}">
                <a16:creationId xmlns:a16="http://schemas.microsoft.com/office/drawing/2014/main" id="{4D6E53AF-8F45-458E-A9E2-FA1153E1657C}"/>
              </a:ext>
            </a:extLst>
          </p:cNvPr>
          <p:cNvGrpSpPr/>
          <p:nvPr/>
        </p:nvGrpSpPr>
        <p:grpSpPr>
          <a:xfrm>
            <a:off x="7948811" y="3161630"/>
            <a:ext cx="650860" cy="488310"/>
            <a:chOff x="8810426" y="2523923"/>
            <a:chExt cx="650860" cy="488310"/>
          </a:xfrm>
        </p:grpSpPr>
        <p:pic>
          <p:nvPicPr>
            <p:cNvPr id="437" name="Picture 436" descr="A picture containing text, accessory, case&#10;&#10;Description automatically generated">
              <a:extLst>
                <a:ext uri="{FF2B5EF4-FFF2-40B4-BE49-F238E27FC236}">
                  <a16:creationId xmlns:a16="http://schemas.microsoft.com/office/drawing/2014/main" id="{268718D5-ABD4-411E-A050-359BBB5BE7CD}"/>
                </a:ext>
              </a:extLst>
            </p:cNvPr>
            <p:cNvPicPr>
              <a:picLocks/>
            </p:cNvPicPr>
            <p:nvPr/>
          </p:nvPicPr>
          <p:blipFill>
            <a:blip r:embed="rId63">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438" name="TextBox 437">
              <a:extLst>
                <a:ext uri="{FF2B5EF4-FFF2-40B4-BE49-F238E27FC236}">
                  <a16:creationId xmlns:a16="http://schemas.microsoft.com/office/drawing/2014/main" id="{2ED0D8E2-416D-41F1-8D23-C8C1B3B3F41E}"/>
                </a:ext>
              </a:extLst>
            </p:cNvPr>
            <p:cNvSpPr txBox="1"/>
            <p:nvPr/>
          </p:nvSpPr>
          <p:spPr>
            <a:xfrm>
              <a:off x="8810426" y="2842956"/>
              <a:ext cx="650860" cy="169277"/>
            </a:xfrm>
            <a:prstGeom prst="rect">
              <a:avLst/>
            </a:prstGeom>
            <a:noFill/>
          </p:spPr>
          <p:txBody>
            <a:bodyPr wrap="square" rtlCol="0">
              <a:spAutoFit/>
            </a:bodyPr>
            <a:lstStyle/>
            <a:p>
              <a:pPr algn="ctr"/>
              <a:r>
                <a:rPr lang="en-US" sz="500" dirty="0"/>
                <a:t>7360: Merle</a:t>
              </a:r>
            </a:p>
          </p:txBody>
        </p:sp>
      </p:grpSp>
      <p:grpSp>
        <p:nvGrpSpPr>
          <p:cNvPr id="439" name="Group 438">
            <a:extLst>
              <a:ext uri="{FF2B5EF4-FFF2-40B4-BE49-F238E27FC236}">
                <a16:creationId xmlns:a16="http://schemas.microsoft.com/office/drawing/2014/main" id="{D4D694C3-02E9-480E-8062-F07CCA88148A}"/>
              </a:ext>
            </a:extLst>
          </p:cNvPr>
          <p:cNvGrpSpPr/>
          <p:nvPr/>
        </p:nvGrpSpPr>
        <p:grpSpPr>
          <a:xfrm>
            <a:off x="7959831" y="3875897"/>
            <a:ext cx="650860" cy="499947"/>
            <a:chOff x="8339531" y="3013217"/>
            <a:chExt cx="650860" cy="499947"/>
          </a:xfrm>
        </p:grpSpPr>
        <p:pic>
          <p:nvPicPr>
            <p:cNvPr id="440" name="Picture 29">
              <a:extLst>
                <a:ext uri="{FF2B5EF4-FFF2-40B4-BE49-F238E27FC236}">
                  <a16:creationId xmlns:a16="http://schemas.microsoft.com/office/drawing/2014/main" id="{466B629B-9F9A-49A9-A5E8-7E4D6CD72B23}"/>
                </a:ext>
              </a:extLst>
            </p:cNvPr>
            <p:cNvPicPr>
              <a:picLocks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441" name="TextBox 440">
              <a:extLst>
                <a:ext uri="{FF2B5EF4-FFF2-40B4-BE49-F238E27FC236}">
                  <a16:creationId xmlns:a16="http://schemas.microsoft.com/office/drawing/2014/main" id="{A4BA276F-E51A-46A9-B559-2712E613D3FF}"/>
                </a:ext>
              </a:extLst>
            </p:cNvPr>
            <p:cNvSpPr txBox="1"/>
            <p:nvPr/>
          </p:nvSpPr>
          <p:spPr>
            <a:xfrm>
              <a:off x="8339531" y="3343887"/>
              <a:ext cx="650860" cy="169277"/>
            </a:xfrm>
            <a:prstGeom prst="rect">
              <a:avLst/>
            </a:prstGeom>
            <a:noFill/>
          </p:spPr>
          <p:txBody>
            <a:bodyPr wrap="square" rtlCol="0">
              <a:spAutoFit/>
            </a:bodyPr>
            <a:lstStyle/>
            <a:p>
              <a:pPr algn="ctr">
                <a:lnSpc>
                  <a:spcPct val="100000"/>
                </a:lnSpc>
                <a:spcBef>
                  <a:spcPts val="100"/>
                </a:spcBef>
              </a:pPr>
              <a:r>
                <a:rPr lang="en-US" sz="500" dirty="0"/>
                <a:t>SL: Silver</a:t>
              </a:r>
            </a:p>
          </p:txBody>
        </p:sp>
      </p:grpSp>
    </p:spTree>
    <p:extLst>
      <p:ext uri="{BB962C8B-B14F-4D97-AF65-F5344CB8AC3E}">
        <p14:creationId xmlns:p14="http://schemas.microsoft.com/office/powerpoint/2010/main" val="2722966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17AC471-5C43-E640-B4F5-612D6CE1A34D}"/>
              </a:ext>
            </a:extLst>
          </p:cNvPr>
          <p:cNvSpPr>
            <a:spLocks noGrp="1"/>
          </p:cNvSpPr>
          <p:nvPr>
            <p:ph type="body" sz="quarter" idx="14"/>
          </p:nvPr>
        </p:nvSpPr>
        <p:spPr>
          <a:xfrm>
            <a:off x="457201" y="601860"/>
            <a:ext cx="3382433" cy="142211"/>
          </a:xfrm>
        </p:spPr>
        <p:txBody>
          <a:bodyPr/>
          <a:lstStyle/>
          <a:p>
            <a:r>
              <a:rPr lang="en-US"/>
              <a:t>Theme Overview</a:t>
            </a:r>
          </a:p>
        </p:txBody>
      </p:sp>
      <p:sp>
        <p:nvSpPr>
          <p:cNvPr id="12" name="Text Placeholder 11">
            <a:extLst>
              <a:ext uri="{FF2B5EF4-FFF2-40B4-BE49-F238E27FC236}">
                <a16:creationId xmlns:a16="http://schemas.microsoft.com/office/drawing/2014/main" id="{5FB5A77C-B006-4746-B052-4974258196D8}"/>
              </a:ext>
            </a:extLst>
          </p:cNvPr>
          <p:cNvSpPr>
            <a:spLocks noGrp="1"/>
          </p:cNvSpPr>
          <p:nvPr>
            <p:ph type="body" sz="quarter" idx="25"/>
          </p:nvPr>
        </p:nvSpPr>
        <p:spPr>
          <a:xfrm>
            <a:off x="1239795" y="3872568"/>
            <a:ext cx="2439773" cy="296849"/>
          </a:xfrm>
        </p:spPr>
        <p:txBody>
          <a:bodyPr/>
          <a:lstStyle/>
          <a:p>
            <a:r>
              <a:rPr lang="en-US" sz="1400"/>
              <a:t>Warm </a:t>
            </a:r>
          </a:p>
        </p:txBody>
      </p:sp>
      <p:sp>
        <p:nvSpPr>
          <p:cNvPr id="13" name="Text Placeholder 12">
            <a:extLst>
              <a:ext uri="{FF2B5EF4-FFF2-40B4-BE49-F238E27FC236}">
                <a16:creationId xmlns:a16="http://schemas.microsoft.com/office/drawing/2014/main" id="{F51F6B8D-F9DD-C84F-87ED-B22749697675}"/>
              </a:ext>
            </a:extLst>
          </p:cNvPr>
          <p:cNvSpPr>
            <a:spLocks noGrp="1"/>
          </p:cNvSpPr>
          <p:nvPr>
            <p:ph type="body" sz="quarter" idx="26"/>
          </p:nvPr>
        </p:nvSpPr>
        <p:spPr>
          <a:xfrm>
            <a:off x="1239795" y="4231956"/>
            <a:ext cx="2804329" cy="1623136"/>
          </a:xfrm>
        </p:spPr>
        <p:txBody>
          <a:bodyPr/>
          <a:lstStyle/>
          <a:p>
            <a:pPr>
              <a:lnSpc>
                <a:spcPts val="1600"/>
              </a:lnSpc>
            </a:pPr>
            <a:r>
              <a:rPr lang="en-US" sz="1050"/>
              <a:t>[Key in your title]</a:t>
            </a:r>
          </a:p>
          <a:p>
            <a:pPr>
              <a:lnSpc>
                <a:spcPts val="1600"/>
              </a:lnSpc>
            </a:pPr>
            <a:endParaRPr lang="en-US" sz="1050"/>
          </a:p>
          <a:p>
            <a:pPr>
              <a:lnSpc>
                <a:spcPct val="120000"/>
              </a:lnSpc>
              <a:spcBef>
                <a:spcPts val="120"/>
              </a:spcBef>
              <a:spcAft>
                <a:spcPts val="120"/>
              </a:spcAft>
            </a:pPr>
            <a:r>
              <a:rPr lang="en-US" sz="1050" b="0" i="0">
                <a:solidFill>
                  <a:srgbClr val="333333"/>
                </a:solidFill>
                <a:effectLst/>
              </a:rPr>
              <a:t>Generally thought of as bolder tones, red, orange, and yellow grab the attention of passersby. In essence, they captivate and intrigue individuals. It’s not uncommon for warm shades to make people feel alive and uplifted. These hues have a way of breathing life into everything they touch. </a:t>
            </a:r>
            <a:endParaRPr lang="en-US" sz="1050"/>
          </a:p>
        </p:txBody>
      </p:sp>
      <p:sp>
        <p:nvSpPr>
          <p:cNvPr id="14" name="Text Placeholder 13">
            <a:extLst>
              <a:ext uri="{FF2B5EF4-FFF2-40B4-BE49-F238E27FC236}">
                <a16:creationId xmlns:a16="http://schemas.microsoft.com/office/drawing/2014/main" id="{A18C4B4D-5ACE-A24B-87E8-855E7862E1A7}"/>
              </a:ext>
            </a:extLst>
          </p:cNvPr>
          <p:cNvSpPr>
            <a:spLocks noGrp="1"/>
          </p:cNvSpPr>
          <p:nvPr>
            <p:ph type="body" sz="quarter" idx="27"/>
          </p:nvPr>
        </p:nvSpPr>
        <p:spPr>
          <a:xfrm>
            <a:off x="4648888" y="3872568"/>
            <a:ext cx="2439773" cy="296849"/>
          </a:xfrm>
        </p:spPr>
        <p:txBody>
          <a:bodyPr/>
          <a:lstStyle/>
          <a:p>
            <a:r>
              <a:rPr lang="en-US" sz="1400"/>
              <a:t>Cool Tones</a:t>
            </a:r>
            <a:endParaRPr lang="en-US" sz="1400" b="0"/>
          </a:p>
        </p:txBody>
      </p:sp>
      <p:sp>
        <p:nvSpPr>
          <p:cNvPr id="15" name="Text Placeholder 14">
            <a:extLst>
              <a:ext uri="{FF2B5EF4-FFF2-40B4-BE49-F238E27FC236}">
                <a16:creationId xmlns:a16="http://schemas.microsoft.com/office/drawing/2014/main" id="{0C3A200E-915F-1A4F-94FA-A5DB41AEE528}"/>
              </a:ext>
            </a:extLst>
          </p:cNvPr>
          <p:cNvSpPr>
            <a:spLocks noGrp="1"/>
          </p:cNvSpPr>
          <p:nvPr>
            <p:ph type="body" sz="quarter" idx="28"/>
          </p:nvPr>
        </p:nvSpPr>
        <p:spPr>
          <a:xfrm>
            <a:off x="4648888" y="4231956"/>
            <a:ext cx="2804329" cy="1623136"/>
          </a:xfrm>
        </p:spPr>
        <p:txBody>
          <a:bodyPr/>
          <a:lstStyle/>
          <a:p>
            <a:pPr>
              <a:lnSpc>
                <a:spcPts val="1600"/>
              </a:lnSpc>
            </a:pPr>
            <a:r>
              <a:rPr lang="en-US" sz="1050"/>
              <a:t>[Key in your title]</a:t>
            </a:r>
          </a:p>
          <a:p>
            <a:pPr>
              <a:lnSpc>
                <a:spcPts val="1600"/>
              </a:lnSpc>
            </a:pPr>
            <a:endParaRPr lang="en-US" sz="1050"/>
          </a:p>
          <a:p>
            <a:pPr>
              <a:lnSpc>
                <a:spcPct val="120000"/>
              </a:lnSpc>
            </a:pPr>
            <a:r>
              <a:rPr lang="en-US" sz="1050" i="0">
                <a:solidFill>
                  <a:srgbClr val="242729"/>
                </a:solidFill>
                <a:effectLst/>
              </a:rPr>
              <a:t>Cool Colors tend to have a calming effect. At one end of the spectrum, they are cold, impersonal, antiseptic colors. At the other end, cool colors are comforting and nurturing. Blue, green, and the neutrals white, gray, and silver are examples.</a:t>
            </a:r>
            <a:endParaRPr lang="en-US" sz="1050"/>
          </a:p>
        </p:txBody>
      </p:sp>
      <p:sp>
        <p:nvSpPr>
          <p:cNvPr id="16" name="Text Placeholder 15">
            <a:extLst>
              <a:ext uri="{FF2B5EF4-FFF2-40B4-BE49-F238E27FC236}">
                <a16:creationId xmlns:a16="http://schemas.microsoft.com/office/drawing/2014/main" id="{695406A4-14F3-0646-86A8-54A943988DA0}"/>
              </a:ext>
            </a:extLst>
          </p:cNvPr>
          <p:cNvSpPr>
            <a:spLocks noGrp="1"/>
          </p:cNvSpPr>
          <p:nvPr>
            <p:ph type="body" sz="quarter" idx="29"/>
          </p:nvPr>
        </p:nvSpPr>
        <p:spPr>
          <a:xfrm>
            <a:off x="8056606" y="3872568"/>
            <a:ext cx="2439773" cy="296849"/>
          </a:xfrm>
        </p:spPr>
        <p:txBody>
          <a:bodyPr/>
          <a:lstStyle/>
          <a:p>
            <a:r>
              <a:rPr lang="en-US" sz="1400"/>
              <a:t>Neutral Tones</a:t>
            </a:r>
            <a:endParaRPr lang="en-US" sz="1400" b="0"/>
          </a:p>
        </p:txBody>
      </p:sp>
      <p:sp>
        <p:nvSpPr>
          <p:cNvPr id="17" name="Text Placeholder 16">
            <a:extLst>
              <a:ext uri="{FF2B5EF4-FFF2-40B4-BE49-F238E27FC236}">
                <a16:creationId xmlns:a16="http://schemas.microsoft.com/office/drawing/2014/main" id="{A4932247-CB17-B546-B4A5-3EB26B5C17BD}"/>
              </a:ext>
            </a:extLst>
          </p:cNvPr>
          <p:cNvSpPr>
            <a:spLocks noGrp="1"/>
          </p:cNvSpPr>
          <p:nvPr>
            <p:ph type="body" sz="quarter" idx="30"/>
          </p:nvPr>
        </p:nvSpPr>
        <p:spPr>
          <a:xfrm>
            <a:off x="8056606" y="4231956"/>
            <a:ext cx="2804329" cy="1623136"/>
          </a:xfrm>
        </p:spPr>
        <p:txBody>
          <a:bodyPr vert="horz" lIns="0" tIns="0" rIns="0" bIns="0" rtlCol="0">
            <a:noAutofit/>
          </a:bodyPr>
          <a:lstStyle/>
          <a:p>
            <a:pPr>
              <a:lnSpc>
                <a:spcPts val="1600"/>
              </a:lnSpc>
            </a:pPr>
            <a:r>
              <a:rPr lang="en-US" sz="1050"/>
              <a:t>[Key in your title]</a:t>
            </a:r>
          </a:p>
          <a:p>
            <a:pPr>
              <a:lnSpc>
                <a:spcPts val="1600"/>
              </a:lnSpc>
            </a:pPr>
            <a:endParaRPr lang="en-US" sz="1050"/>
          </a:p>
          <a:p>
            <a:pPr>
              <a:lnSpc>
                <a:spcPct val="120000"/>
              </a:lnSpc>
            </a:pPr>
            <a:r>
              <a:rPr lang="en-US" sz="1050" b="0" i="0">
                <a:solidFill>
                  <a:srgbClr val="242729"/>
                </a:solidFill>
                <a:effectLst/>
              </a:rPr>
              <a:t>The neutral colors of black, white, silver, gray, and brown make good backgrounds, serve to unify diverse color palettes, and often stand alone as the only or primary focus of a design. Neutral colors help to put the focus on other colors or serve to tone down colors that might otherwise be overpowering on their own. </a:t>
            </a:r>
            <a:endParaRPr lang="en-US" sz="1050"/>
          </a:p>
        </p:txBody>
      </p:sp>
      <p:cxnSp>
        <p:nvCxnSpPr>
          <p:cNvPr id="127" name="Straight Connector 126">
            <a:extLst>
              <a:ext uri="{FF2B5EF4-FFF2-40B4-BE49-F238E27FC236}">
                <a16:creationId xmlns:a16="http://schemas.microsoft.com/office/drawing/2014/main" id="{D6E9D4C1-A682-2F40-9EEF-AF88D9E112B4}"/>
              </a:ext>
            </a:extLst>
          </p:cNvPr>
          <p:cNvCxnSpPr>
            <a:cxnSpLocks/>
          </p:cNvCxnSpPr>
          <p:nvPr/>
        </p:nvCxnSpPr>
        <p:spPr>
          <a:xfrm>
            <a:off x="457201" y="774843"/>
            <a:ext cx="10181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A1256B8-4075-458E-A635-ABDD0B096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888" y="1313004"/>
            <a:ext cx="2804471" cy="2103120"/>
          </a:xfrm>
          <a:prstGeom prst="rect">
            <a:avLst/>
          </a:prstGeom>
        </p:spPr>
      </p:pic>
      <p:pic>
        <p:nvPicPr>
          <p:cNvPr id="36" name="Picture 35">
            <a:extLst>
              <a:ext uri="{FF2B5EF4-FFF2-40B4-BE49-F238E27FC236}">
                <a16:creationId xmlns:a16="http://schemas.microsoft.com/office/drawing/2014/main" id="{80A09CBA-317B-4669-ACFE-F5540D5F4D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9866" y="1313004"/>
            <a:ext cx="2804329" cy="2103120"/>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6A69BFA1-31FC-4DA1-9518-F768ACC13792}"/>
              </a:ext>
            </a:extLst>
          </p:cNvPr>
          <p:cNvPicPr>
            <a:picLocks noChangeAspect="1"/>
          </p:cNvPicPr>
          <p:nvPr/>
        </p:nvPicPr>
        <p:blipFill rotWithShape="1">
          <a:blip r:embed="rId4">
            <a:extLst>
              <a:ext uri="{28A0092B-C50C-407E-A947-70E740481C1C}">
                <a14:useLocalDpi xmlns:a14="http://schemas.microsoft.com/office/drawing/2010/main" val="0"/>
              </a:ext>
            </a:extLst>
          </a:blip>
          <a:srcRect t="22846" b="2159"/>
          <a:stretch/>
        </p:blipFill>
        <p:spPr>
          <a:xfrm>
            <a:off x="8056606" y="1313004"/>
            <a:ext cx="2804329" cy="2103120"/>
          </a:xfrm>
          <a:prstGeom prst="rect">
            <a:avLst/>
          </a:prstGeom>
        </p:spPr>
      </p:pic>
    </p:spTree>
    <p:extLst>
      <p:ext uri="{BB962C8B-B14F-4D97-AF65-F5344CB8AC3E}">
        <p14:creationId xmlns:p14="http://schemas.microsoft.com/office/powerpoint/2010/main" val="4066299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descr="A picture containing indoor&#10;&#10;Description automatically generated">
            <a:extLst>
              <a:ext uri="{FF2B5EF4-FFF2-40B4-BE49-F238E27FC236}">
                <a16:creationId xmlns:a16="http://schemas.microsoft.com/office/drawing/2014/main" id="{1C686DFF-F1D9-4CA9-B731-F58F60EC7B9C}"/>
              </a:ext>
            </a:extLst>
          </p:cNvPr>
          <p:cNvPicPr>
            <a:picLocks noChangeAspect="1"/>
          </p:cNvPicPr>
          <p:nvPr/>
        </p:nvPicPr>
        <p:blipFill rotWithShape="1">
          <a:blip r:embed="rId2">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14" name="Content Placeholder 106">
            <a:extLst>
              <a:ext uri="{FF2B5EF4-FFF2-40B4-BE49-F238E27FC236}">
                <a16:creationId xmlns:a16="http://schemas.microsoft.com/office/drawing/2014/main" id="{0AB76EC1-0CFC-4B1F-9FDE-5A9A548FEC48}"/>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Neutral Tones</a:t>
            </a:r>
          </a:p>
        </p:txBody>
      </p:sp>
      <p:grpSp>
        <p:nvGrpSpPr>
          <p:cNvPr id="118" name="Group 117">
            <a:extLst>
              <a:ext uri="{FF2B5EF4-FFF2-40B4-BE49-F238E27FC236}">
                <a16:creationId xmlns:a16="http://schemas.microsoft.com/office/drawing/2014/main" id="{CDC1D7DE-BC84-4940-AA41-BB3B653557EE}"/>
              </a:ext>
            </a:extLst>
          </p:cNvPr>
          <p:cNvGrpSpPr/>
          <p:nvPr/>
        </p:nvGrpSpPr>
        <p:grpSpPr>
          <a:xfrm>
            <a:off x="3541912" y="1679634"/>
            <a:ext cx="602423" cy="505129"/>
            <a:chOff x="4095346" y="745681"/>
            <a:chExt cx="602423" cy="505129"/>
          </a:xfrm>
        </p:grpSpPr>
        <p:pic>
          <p:nvPicPr>
            <p:cNvPr id="119" name="Picture 118">
              <a:extLst>
                <a:ext uri="{FF2B5EF4-FFF2-40B4-BE49-F238E27FC236}">
                  <a16:creationId xmlns:a16="http://schemas.microsoft.com/office/drawing/2014/main" id="{8686679C-4B5A-4E55-A213-31CA07A914FC}"/>
                </a:ext>
              </a:extLst>
            </p:cNvPr>
            <p:cNvPicPr>
              <a:picLocks/>
            </p:cNvPicPr>
            <p:nvPr/>
          </p:nvPicPr>
          <p:blipFill rotWithShape="1">
            <a:blip r:embed="rId3">
              <a:extLst>
                <a:ext uri="{28A0092B-C50C-407E-A947-70E740481C1C}">
                  <a14:useLocalDpi xmlns:a14="http://schemas.microsoft.com/office/drawing/2010/main"/>
                </a:ext>
              </a:extLst>
            </a:blip>
            <a:srcRect l="6176" r="6176"/>
            <a:stretch/>
          </p:blipFill>
          <p:spPr>
            <a:xfrm>
              <a:off x="4216201" y="745681"/>
              <a:ext cx="365760" cy="365760"/>
            </a:xfrm>
            <a:prstGeom prst="rect">
              <a:avLst/>
            </a:prstGeom>
          </p:spPr>
        </p:pic>
        <p:sp>
          <p:nvSpPr>
            <p:cNvPr id="120" name="TextBox 119">
              <a:extLst>
                <a:ext uri="{FF2B5EF4-FFF2-40B4-BE49-F238E27FC236}">
                  <a16:creationId xmlns:a16="http://schemas.microsoft.com/office/drawing/2014/main" id="{3C1A2EE1-500D-4432-B534-3D0199DFEC32}"/>
                </a:ext>
              </a:extLst>
            </p:cNvPr>
            <p:cNvSpPr txBox="1"/>
            <p:nvPr/>
          </p:nvSpPr>
          <p:spPr>
            <a:xfrm>
              <a:off x="4095346" y="1081533"/>
              <a:ext cx="602423" cy="169277"/>
            </a:xfrm>
            <a:prstGeom prst="rect">
              <a:avLst/>
            </a:prstGeom>
            <a:noFill/>
          </p:spPr>
          <p:txBody>
            <a:bodyPr wrap="square" rtlCol="0">
              <a:spAutoFit/>
            </a:bodyPr>
            <a:lstStyle/>
            <a:p>
              <a:pPr algn="ctr"/>
              <a:r>
                <a:rPr lang="en-US" sz="500">
                  <a:solidFill>
                    <a:schemeClr val="tx1"/>
                  </a:solidFill>
                </a:rPr>
                <a:t>K612: Smoke</a:t>
              </a:r>
            </a:p>
          </p:txBody>
        </p:sp>
      </p:grpSp>
      <p:grpSp>
        <p:nvGrpSpPr>
          <p:cNvPr id="121" name="Group 120">
            <a:extLst>
              <a:ext uri="{FF2B5EF4-FFF2-40B4-BE49-F238E27FC236}">
                <a16:creationId xmlns:a16="http://schemas.microsoft.com/office/drawing/2014/main" id="{77994499-5FE0-4512-8678-DB658CA61437}"/>
              </a:ext>
            </a:extLst>
          </p:cNvPr>
          <p:cNvGrpSpPr/>
          <p:nvPr/>
        </p:nvGrpSpPr>
        <p:grpSpPr>
          <a:xfrm>
            <a:off x="4087582" y="1679634"/>
            <a:ext cx="602423" cy="505129"/>
            <a:chOff x="4641016" y="745681"/>
            <a:chExt cx="602423" cy="505129"/>
          </a:xfrm>
        </p:grpSpPr>
        <p:pic>
          <p:nvPicPr>
            <p:cNvPr id="122" name="Picture 121">
              <a:extLst>
                <a:ext uri="{FF2B5EF4-FFF2-40B4-BE49-F238E27FC236}">
                  <a16:creationId xmlns:a16="http://schemas.microsoft.com/office/drawing/2014/main" id="{0C40BB21-3F2C-4DBB-83A5-CE59F05B62B8}"/>
                </a:ext>
              </a:extLst>
            </p:cNvPr>
            <p:cNvPicPr>
              <a:picLocks/>
            </p:cNvPicPr>
            <p:nvPr/>
          </p:nvPicPr>
          <p:blipFill>
            <a:blip r:embed="rId4"/>
            <a:srcRect t="352" b="352"/>
            <a:stretch>
              <a:fillRect/>
            </a:stretch>
          </p:blipFill>
          <p:spPr>
            <a:xfrm>
              <a:off x="4753832" y="745681"/>
              <a:ext cx="365760" cy="365760"/>
            </a:xfrm>
            <a:prstGeom prst="rect">
              <a:avLst/>
            </a:prstGeom>
          </p:spPr>
        </p:pic>
        <p:sp>
          <p:nvSpPr>
            <p:cNvPr id="123" name="TextBox 122">
              <a:extLst>
                <a:ext uri="{FF2B5EF4-FFF2-40B4-BE49-F238E27FC236}">
                  <a16:creationId xmlns:a16="http://schemas.microsoft.com/office/drawing/2014/main" id="{34F8E68B-E4E0-46F4-81AC-1BC8D1A1C866}"/>
                </a:ext>
              </a:extLst>
            </p:cNvPr>
            <p:cNvSpPr txBox="1"/>
            <p:nvPr/>
          </p:nvSpPr>
          <p:spPr>
            <a:xfrm>
              <a:off x="4641016" y="1081533"/>
              <a:ext cx="602423" cy="169277"/>
            </a:xfrm>
            <a:prstGeom prst="rect">
              <a:avLst/>
            </a:prstGeom>
            <a:noFill/>
          </p:spPr>
          <p:txBody>
            <a:bodyPr wrap="square" rtlCol="0">
              <a:spAutoFit/>
            </a:bodyPr>
            <a:lstStyle/>
            <a:p>
              <a:pPr algn="ctr"/>
              <a:r>
                <a:rPr lang="en-US" sz="500">
                  <a:solidFill>
                    <a:schemeClr val="tx1"/>
                  </a:solidFill>
                </a:rPr>
                <a:t>K613: Iron</a:t>
              </a:r>
            </a:p>
          </p:txBody>
        </p:sp>
      </p:grpSp>
      <p:grpSp>
        <p:nvGrpSpPr>
          <p:cNvPr id="124" name="Group 123">
            <a:extLst>
              <a:ext uri="{FF2B5EF4-FFF2-40B4-BE49-F238E27FC236}">
                <a16:creationId xmlns:a16="http://schemas.microsoft.com/office/drawing/2014/main" id="{08DFB03A-6ACF-4EEC-8730-D1FF5B2DC54D}"/>
              </a:ext>
            </a:extLst>
          </p:cNvPr>
          <p:cNvGrpSpPr/>
          <p:nvPr/>
        </p:nvGrpSpPr>
        <p:grpSpPr>
          <a:xfrm>
            <a:off x="4607519" y="1679634"/>
            <a:ext cx="602423" cy="505129"/>
            <a:chOff x="5160953" y="745681"/>
            <a:chExt cx="602423" cy="505129"/>
          </a:xfrm>
        </p:grpSpPr>
        <p:pic>
          <p:nvPicPr>
            <p:cNvPr id="125" name="Picture 124">
              <a:extLst>
                <a:ext uri="{FF2B5EF4-FFF2-40B4-BE49-F238E27FC236}">
                  <a16:creationId xmlns:a16="http://schemas.microsoft.com/office/drawing/2014/main" id="{1FCC7B0E-F3B8-45F9-ADAF-7D0E9107E61A}"/>
                </a:ext>
              </a:extLst>
            </p:cNvPr>
            <p:cNvPicPr>
              <a:picLocks/>
            </p:cNvPicPr>
            <p:nvPr/>
          </p:nvPicPr>
          <p:blipFill>
            <a:blip r:embed="rId5"/>
            <a:srcRect l="66" r="66"/>
            <a:stretch>
              <a:fillRect/>
            </a:stretch>
          </p:blipFill>
          <p:spPr>
            <a:xfrm>
              <a:off x="5291463" y="745681"/>
              <a:ext cx="365760" cy="365760"/>
            </a:xfrm>
            <a:prstGeom prst="rect">
              <a:avLst/>
            </a:prstGeom>
          </p:spPr>
        </p:pic>
        <p:sp>
          <p:nvSpPr>
            <p:cNvPr id="126" name="TextBox 125">
              <a:extLst>
                <a:ext uri="{FF2B5EF4-FFF2-40B4-BE49-F238E27FC236}">
                  <a16:creationId xmlns:a16="http://schemas.microsoft.com/office/drawing/2014/main" id="{C976AB58-FBD6-4BFF-87AA-14FB5F6552FC}"/>
                </a:ext>
              </a:extLst>
            </p:cNvPr>
            <p:cNvSpPr txBox="1"/>
            <p:nvPr/>
          </p:nvSpPr>
          <p:spPr>
            <a:xfrm>
              <a:off x="5160953" y="1081533"/>
              <a:ext cx="602423" cy="169277"/>
            </a:xfrm>
            <a:prstGeom prst="rect">
              <a:avLst/>
            </a:prstGeom>
            <a:noFill/>
          </p:spPr>
          <p:txBody>
            <a:bodyPr wrap="square" rtlCol="0">
              <a:spAutoFit/>
            </a:bodyPr>
            <a:lstStyle/>
            <a:p>
              <a:pPr algn="ctr"/>
              <a:r>
                <a:rPr lang="en-US" sz="500">
                  <a:solidFill>
                    <a:schemeClr val="tx1"/>
                  </a:solidFill>
                </a:rPr>
                <a:t>K614: Ash</a:t>
              </a:r>
            </a:p>
          </p:txBody>
        </p:sp>
      </p:grpSp>
      <p:grpSp>
        <p:nvGrpSpPr>
          <p:cNvPr id="127" name="Group 126">
            <a:extLst>
              <a:ext uri="{FF2B5EF4-FFF2-40B4-BE49-F238E27FC236}">
                <a16:creationId xmlns:a16="http://schemas.microsoft.com/office/drawing/2014/main" id="{EFE49384-E638-426B-B740-B2864E1F58BF}"/>
              </a:ext>
            </a:extLst>
          </p:cNvPr>
          <p:cNvGrpSpPr/>
          <p:nvPr/>
        </p:nvGrpSpPr>
        <p:grpSpPr>
          <a:xfrm>
            <a:off x="5149767" y="1679634"/>
            <a:ext cx="628820" cy="505129"/>
            <a:chOff x="5703201" y="745681"/>
            <a:chExt cx="628820" cy="505129"/>
          </a:xfrm>
        </p:grpSpPr>
        <p:pic>
          <p:nvPicPr>
            <p:cNvPr id="128" name="Picture 127">
              <a:extLst>
                <a:ext uri="{FF2B5EF4-FFF2-40B4-BE49-F238E27FC236}">
                  <a16:creationId xmlns:a16="http://schemas.microsoft.com/office/drawing/2014/main" id="{224CFD7F-D77E-4F45-B64F-D8F7E2EEB3AF}"/>
                </a:ext>
              </a:extLst>
            </p:cNvPr>
            <p:cNvPicPr>
              <a:picLocks/>
            </p:cNvPicPr>
            <p:nvPr/>
          </p:nvPicPr>
          <p:blipFill>
            <a:blip r:embed="rId6"/>
            <a:srcRect t="352" b="352"/>
            <a:stretch>
              <a:fillRect/>
            </a:stretch>
          </p:blipFill>
          <p:spPr>
            <a:xfrm>
              <a:off x="5829095" y="745681"/>
              <a:ext cx="365760" cy="365760"/>
            </a:xfrm>
            <a:prstGeom prst="rect">
              <a:avLst/>
            </a:prstGeom>
          </p:spPr>
        </p:pic>
        <p:sp>
          <p:nvSpPr>
            <p:cNvPr id="129" name="TextBox 128">
              <a:extLst>
                <a:ext uri="{FF2B5EF4-FFF2-40B4-BE49-F238E27FC236}">
                  <a16:creationId xmlns:a16="http://schemas.microsoft.com/office/drawing/2014/main" id="{48933825-C4FA-4698-ABC7-856BADFDAD26}"/>
                </a:ext>
              </a:extLst>
            </p:cNvPr>
            <p:cNvSpPr txBox="1"/>
            <p:nvPr/>
          </p:nvSpPr>
          <p:spPr>
            <a:xfrm>
              <a:off x="5703201" y="1081533"/>
              <a:ext cx="628820" cy="169277"/>
            </a:xfrm>
            <a:prstGeom prst="rect">
              <a:avLst/>
            </a:prstGeom>
            <a:noFill/>
          </p:spPr>
          <p:txBody>
            <a:bodyPr wrap="square" rtlCol="0">
              <a:spAutoFit/>
            </a:bodyPr>
            <a:lstStyle/>
            <a:p>
              <a:pPr algn="ctr"/>
              <a:r>
                <a:rPr lang="en-US" sz="500" dirty="0">
                  <a:solidFill>
                    <a:schemeClr val="tx1"/>
                  </a:solidFill>
                </a:rPr>
                <a:t>K615: Charcoal</a:t>
              </a:r>
            </a:p>
          </p:txBody>
        </p:sp>
      </p:grpSp>
      <p:grpSp>
        <p:nvGrpSpPr>
          <p:cNvPr id="130" name="Group 129">
            <a:extLst>
              <a:ext uri="{FF2B5EF4-FFF2-40B4-BE49-F238E27FC236}">
                <a16:creationId xmlns:a16="http://schemas.microsoft.com/office/drawing/2014/main" id="{34F7507C-4280-434D-B258-179DEFB47F50}"/>
              </a:ext>
            </a:extLst>
          </p:cNvPr>
          <p:cNvGrpSpPr/>
          <p:nvPr/>
        </p:nvGrpSpPr>
        <p:grpSpPr>
          <a:xfrm>
            <a:off x="3498816" y="3885299"/>
            <a:ext cx="678488" cy="513942"/>
            <a:chOff x="4053030" y="4808408"/>
            <a:chExt cx="678488" cy="513942"/>
          </a:xfrm>
        </p:grpSpPr>
        <p:pic>
          <p:nvPicPr>
            <p:cNvPr id="131" name="Picture 130">
              <a:extLst>
                <a:ext uri="{FF2B5EF4-FFF2-40B4-BE49-F238E27FC236}">
                  <a16:creationId xmlns:a16="http://schemas.microsoft.com/office/drawing/2014/main" id="{0DFBEA1D-1224-49C1-8CC2-B0B1F41EA224}"/>
                </a:ext>
              </a:extLst>
            </p:cNvPr>
            <p:cNvPicPr>
              <a:picLocks/>
            </p:cNvPicPr>
            <p:nvPr/>
          </p:nvPicPr>
          <p:blipFill>
            <a:blip r:embed="rId7">
              <a:extLst>
                <a:ext uri="{28A0092B-C50C-407E-A947-70E740481C1C}">
                  <a14:useLocalDpi xmlns:a14="http://schemas.microsoft.com/office/drawing/2010/main"/>
                </a:ext>
              </a:extLst>
            </a:blip>
            <a:srcRect/>
            <a:stretch>
              <a:fillRect/>
            </a:stretch>
          </p:blipFill>
          <p:spPr>
            <a:xfrm>
              <a:off x="4213313" y="4808408"/>
              <a:ext cx="365760" cy="365760"/>
            </a:xfrm>
            <a:prstGeom prst="rect">
              <a:avLst/>
            </a:prstGeom>
          </p:spPr>
        </p:pic>
        <p:sp>
          <p:nvSpPr>
            <p:cNvPr id="132" name="TextBox 131">
              <a:extLst>
                <a:ext uri="{FF2B5EF4-FFF2-40B4-BE49-F238E27FC236}">
                  <a16:creationId xmlns:a16="http://schemas.microsoft.com/office/drawing/2014/main" id="{3FB99BE1-3ACA-4E31-9263-7B2F6FB2A694}"/>
                </a:ext>
              </a:extLst>
            </p:cNvPr>
            <p:cNvSpPr txBox="1"/>
            <p:nvPr/>
          </p:nvSpPr>
          <p:spPr>
            <a:xfrm>
              <a:off x="4053030" y="5153073"/>
              <a:ext cx="678488" cy="169277"/>
            </a:xfrm>
            <a:prstGeom prst="rect">
              <a:avLst/>
            </a:prstGeom>
            <a:noFill/>
          </p:spPr>
          <p:txBody>
            <a:bodyPr wrap="square" rtlCol="0">
              <a:spAutoFit/>
            </a:bodyPr>
            <a:lstStyle/>
            <a:p>
              <a:pPr algn="ctr"/>
              <a:r>
                <a:rPr lang="en-US" sz="500">
                  <a:solidFill>
                    <a:schemeClr val="tx1"/>
                  </a:solidFill>
                </a:rPr>
                <a:t>61004: Mocha</a:t>
              </a:r>
            </a:p>
          </p:txBody>
        </p:sp>
      </p:grpSp>
      <p:grpSp>
        <p:nvGrpSpPr>
          <p:cNvPr id="133" name="Group 132">
            <a:extLst>
              <a:ext uri="{FF2B5EF4-FFF2-40B4-BE49-F238E27FC236}">
                <a16:creationId xmlns:a16="http://schemas.microsoft.com/office/drawing/2014/main" id="{0B21D204-29E7-46A1-84FA-DADF6DE12B65}"/>
              </a:ext>
            </a:extLst>
          </p:cNvPr>
          <p:cNvGrpSpPr/>
          <p:nvPr/>
        </p:nvGrpSpPr>
        <p:grpSpPr>
          <a:xfrm>
            <a:off x="4035064" y="3885299"/>
            <a:ext cx="779888" cy="520578"/>
            <a:chOff x="4589278" y="4808408"/>
            <a:chExt cx="779888" cy="520578"/>
          </a:xfrm>
        </p:grpSpPr>
        <p:pic>
          <p:nvPicPr>
            <p:cNvPr id="134" name="Picture 133">
              <a:extLst>
                <a:ext uri="{FF2B5EF4-FFF2-40B4-BE49-F238E27FC236}">
                  <a16:creationId xmlns:a16="http://schemas.microsoft.com/office/drawing/2014/main" id="{A6449609-DD00-4B44-A68B-8A0AB4556277}"/>
                </a:ext>
              </a:extLst>
            </p:cNvPr>
            <p:cNvPicPr>
              <a:picLocks/>
            </p:cNvPicPr>
            <p:nvPr/>
          </p:nvPicPr>
          <p:blipFill>
            <a:blip r:embed="rId8">
              <a:extLst>
                <a:ext uri="{28A0092B-C50C-407E-A947-70E740481C1C}">
                  <a14:useLocalDpi xmlns:a14="http://schemas.microsoft.com/office/drawing/2010/main"/>
                </a:ext>
              </a:extLst>
            </a:blip>
            <a:srcRect/>
            <a:stretch>
              <a:fillRect/>
            </a:stretch>
          </p:blipFill>
          <p:spPr>
            <a:xfrm>
              <a:off x="4750189" y="4808408"/>
              <a:ext cx="365760" cy="365760"/>
            </a:xfrm>
            <a:prstGeom prst="rect">
              <a:avLst/>
            </a:prstGeom>
          </p:spPr>
        </p:pic>
        <p:sp>
          <p:nvSpPr>
            <p:cNvPr id="135" name="TextBox 134">
              <a:extLst>
                <a:ext uri="{FF2B5EF4-FFF2-40B4-BE49-F238E27FC236}">
                  <a16:creationId xmlns:a16="http://schemas.microsoft.com/office/drawing/2014/main" id="{1B360608-7761-4E3C-8DEF-CFD17B59C4D2}"/>
                </a:ext>
              </a:extLst>
            </p:cNvPr>
            <p:cNvSpPr txBox="1"/>
            <p:nvPr/>
          </p:nvSpPr>
          <p:spPr>
            <a:xfrm>
              <a:off x="4589278" y="5159709"/>
              <a:ext cx="779888" cy="169277"/>
            </a:xfrm>
            <a:prstGeom prst="rect">
              <a:avLst/>
            </a:prstGeom>
            <a:noFill/>
          </p:spPr>
          <p:txBody>
            <a:bodyPr wrap="square" rtlCol="0">
              <a:spAutoFit/>
            </a:bodyPr>
            <a:lstStyle/>
            <a:p>
              <a:pPr algn="ctr">
                <a:lnSpc>
                  <a:spcPct val="100000"/>
                </a:lnSpc>
                <a:spcBef>
                  <a:spcPts val="0"/>
                </a:spcBef>
              </a:pPr>
              <a:r>
                <a:rPr lang="en-US" sz="500" dirty="0">
                  <a:solidFill>
                    <a:schemeClr val="tx1"/>
                  </a:solidFill>
                </a:rPr>
                <a:t>60999: Black Pepper</a:t>
              </a:r>
            </a:p>
          </p:txBody>
        </p:sp>
      </p:grpSp>
      <p:grpSp>
        <p:nvGrpSpPr>
          <p:cNvPr id="136" name="Group 135">
            <a:extLst>
              <a:ext uri="{FF2B5EF4-FFF2-40B4-BE49-F238E27FC236}">
                <a16:creationId xmlns:a16="http://schemas.microsoft.com/office/drawing/2014/main" id="{4A16FD5E-F059-42C2-86B6-D2BC97ED225C}"/>
              </a:ext>
            </a:extLst>
          </p:cNvPr>
          <p:cNvGrpSpPr/>
          <p:nvPr/>
        </p:nvGrpSpPr>
        <p:grpSpPr>
          <a:xfrm>
            <a:off x="3489329" y="3337901"/>
            <a:ext cx="696851" cy="502451"/>
            <a:chOff x="4043543" y="4261010"/>
            <a:chExt cx="696851" cy="502451"/>
          </a:xfrm>
        </p:grpSpPr>
        <p:pic>
          <p:nvPicPr>
            <p:cNvPr id="137" name="Picture 136">
              <a:extLst>
                <a:ext uri="{FF2B5EF4-FFF2-40B4-BE49-F238E27FC236}">
                  <a16:creationId xmlns:a16="http://schemas.microsoft.com/office/drawing/2014/main" id="{277F2A03-0699-43D0-AA02-53361E987887}"/>
                </a:ext>
              </a:extLst>
            </p:cNvPr>
            <p:cNvPicPr>
              <a:picLocks/>
            </p:cNvPicPr>
            <p:nvPr/>
          </p:nvPicPr>
          <p:blipFill>
            <a:blip r:embed="rId9"/>
            <a:stretch>
              <a:fillRect/>
            </a:stretch>
          </p:blipFill>
          <p:spPr>
            <a:xfrm>
              <a:off x="4215027" y="4261010"/>
              <a:ext cx="365760" cy="365760"/>
            </a:xfrm>
            <a:prstGeom prst="rect">
              <a:avLst/>
            </a:prstGeom>
          </p:spPr>
        </p:pic>
        <p:sp>
          <p:nvSpPr>
            <p:cNvPr id="138" name="TextBox 137">
              <a:extLst>
                <a:ext uri="{FF2B5EF4-FFF2-40B4-BE49-F238E27FC236}">
                  <a16:creationId xmlns:a16="http://schemas.microsoft.com/office/drawing/2014/main" id="{FCE36D7C-8085-430E-8837-21625C5C639B}"/>
                </a:ext>
              </a:extLst>
            </p:cNvPr>
            <p:cNvSpPr txBox="1"/>
            <p:nvPr/>
          </p:nvSpPr>
          <p:spPr>
            <a:xfrm>
              <a:off x="4043543" y="4594184"/>
              <a:ext cx="696851" cy="169277"/>
            </a:xfrm>
            <a:prstGeom prst="rect">
              <a:avLst/>
            </a:prstGeom>
            <a:noFill/>
          </p:spPr>
          <p:txBody>
            <a:bodyPr wrap="square" rtlCol="0">
              <a:spAutoFit/>
            </a:bodyPr>
            <a:lstStyle/>
            <a:p>
              <a:pPr algn="ctr"/>
              <a:r>
                <a:rPr lang="en-US" sz="500">
                  <a:solidFill>
                    <a:schemeClr val="tx1"/>
                  </a:solidFill>
                </a:rPr>
                <a:t>66008: Light Grey</a:t>
              </a:r>
            </a:p>
          </p:txBody>
        </p:sp>
      </p:grpSp>
      <p:grpSp>
        <p:nvGrpSpPr>
          <p:cNvPr id="139" name="Group 138">
            <a:extLst>
              <a:ext uri="{FF2B5EF4-FFF2-40B4-BE49-F238E27FC236}">
                <a16:creationId xmlns:a16="http://schemas.microsoft.com/office/drawing/2014/main" id="{3D5BCFCA-9207-43E3-9DB2-79625188C76B}"/>
              </a:ext>
            </a:extLst>
          </p:cNvPr>
          <p:cNvGrpSpPr/>
          <p:nvPr/>
        </p:nvGrpSpPr>
        <p:grpSpPr>
          <a:xfrm>
            <a:off x="4038332" y="3337901"/>
            <a:ext cx="678488" cy="502451"/>
            <a:chOff x="4592546" y="4261010"/>
            <a:chExt cx="678488" cy="502451"/>
          </a:xfrm>
        </p:grpSpPr>
        <p:pic>
          <p:nvPicPr>
            <p:cNvPr id="140" name="Picture 139">
              <a:extLst>
                <a:ext uri="{FF2B5EF4-FFF2-40B4-BE49-F238E27FC236}">
                  <a16:creationId xmlns:a16="http://schemas.microsoft.com/office/drawing/2014/main" id="{EF45D7C9-0AF7-485C-910F-AF65D0455EF9}"/>
                </a:ext>
              </a:extLst>
            </p:cNvPr>
            <p:cNvPicPr>
              <a:picLocks/>
            </p:cNvPicPr>
            <p:nvPr/>
          </p:nvPicPr>
          <p:blipFill>
            <a:blip r:embed="rId10">
              <a:extLst>
                <a:ext uri="{28A0092B-C50C-407E-A947-70E740481C1C}">
                  <a14:useLocalDpi xmlns:a14="http://schemas.microsoft.com/office/drawing/2010/main"/>
                </a:ext>
              </a:extLst>
            </a:blip>
            <a:srcRect/>
            <a:stretch>
              <a:fillRect/>
            </a:stretch>
          </p:blipFill>
          <p:spPr>
            <a:xfrm>
              <a:off x="4749502" y="4261010"/>
              <a:ext cx="365760" cy="365760"/>
            </a:xfrm>
            <a:prstGeom prst="rect">
              <a:avLst/>
            </a:prstGeom>
          </p:spPr>
        </p:pic>
        <p:sp>
          <p:nvSpPr>
            <p:cNvPr id="141" name="TextBox 140">
              <a:extLst>
                <a:ext uri="{FF2B5EF4-FFF2-40B4-BE49-F238E27FC236}">
                  <a16:creationId xmlns:a16="http://schemas.microsoft.com/office/drawing/2014/main" id="{899A345C-79C4-4A36-BF6F-9A9B34879F53}"/>
                </a:ext>
              </a:extLst>
            </p:cNvPr>
            <p:cNvSpPr txBox="1"/>
            <p:nvPr/>
          </p:nvSpPr>
          <p:spPr>
            <a:xfrm>
              <a:off x="4592546" y="4594184"/>
              <a:ext cx="678488" cy="169277"/>
            </a:xfrm>
            <a:prstGeom prst="rect">
              <a:avLst/>
            </a:prstGeom>
            <a:noFill/>
          </p:spPr>
          <p:txBody>
            <a:bodyPr wrap="square" rtlCol="0">
              <a:spAutoFit/>
            </a:bodyPr>
            <a:lstStyle/>
            <a:p>
              <a:pPr algn="ctr"/>
              <a:r>
                <a:rPr lang="en-US" sz="500">
                  <a:solidFill>
                    <a:schemeClr val="tx1"/>
                  </a:solidFill>
                </a:rPr>
                <a:t>61002: Beige</a:t>
              </a:r>
            </a:p>
          </p:txBody>
        </p:sp>
      </p:grpSp>
      <p:grpSp>
        <p:nvGrpSpPr>
          <p:cNvPr id="176" name="Group 175">
            <a:extLst>
              <a:ext uri="{FF2B5EF4-FFF2-40B4-BE49-F238E27FC236}">
                <a16:creationId xmlns:a16="http://schemas.microsoft.com/office/drawing/2014/main" id="{A95489C6-90D3-44CE-B336-4D1E54A77D65}"/>
              </a:ext>
            </a:extLst>
          </p:cNvPr>
          <p:cNvGrpSpPr/>
          <p:nvPr/>
        </p:nvGrpSpPr>
        <p:grpSpPr>
          <a:xfrm>
            <a:off x="4573581" y="3337901"/>
            <a:ext cx="678488" cy="502451"/>
            <a:chOff x="5127795" y="4261010"/>
            <a:chExt cx="678488" cy="502451"/>
          </a:xfrm>
        </p:grpSpPr>
        <p:pic>
          <p:nvPicPr>
            <p:cNvPr id="181" name="Picture 180">
              <a:extLst>
                <a:ext uri="{FF2B5EF4-FFF2-40B4-BE49-F238E27FC236}">
                  <a16:creationId xmlns:a16="http://schemas.microsoft.com/office/drawing/2014/main" id="{5EC4F939-D389-4710-BDA7-B8DCB83D4035}"/>
                </a:ext>
              </a:extLst>
            </p:cNvPr>
            <p:cNvPicPr>
              <a:picLocks/>
            </p:cNvPicPr>
            <p:nvPr/>
          </p:nvPicPr>
          <p:blipFill>
            <a:blip r:embed="rId11" cstate="hqprint">
              <a:extLst>
                <a:ext uri="{28A0092B-C50C-407E-A947-70E740481C1C}">
                  <a14:useLocalDpi xmlns:a14="http://schemas.microsoft.com/office/drawing/2010/main"/>
                </a:ext>
              </a:extLst>
            </a:blip>
            <a:srcRect l="108" r="108"/>
            <a:stretch>
              <a:fillRect/>
            </a:stretch>
          </p:blipFill>
          <p:spPr>
            <a:xfrm>
              <a:off x="5283977" y="4261010"/>
              <a:ext cx="365760" cy="365760"/>
            </a:xfrm>
            <a:prstGeom prst="rect">
              <a:avLst/>
            </a:prstGeom>
          </p:spPr>
        </p:pic>
        <p:sp>
          <p:nvSpPr>
            <p:cNvPr id="186" name="TextBox 185">
              <a:extLst>
                <a:ext uri="{FF2B5EF4-FFF2-40B4-BE49-F238E27FC236}">
                  <a16:creationId xmlns:a16="http://schemas.microsoft.com/office/drawing/2014/main" id="{052E1F4B-55C1-4968-A1D6-600528C157EE}"/>
                </a:ext>
              </a:extLst>
            </p:cNvPr>
            <p:cNvSpPr txBox="1"/>
            <p:nvPr/>
          </p:nvSpPr>
          <p:spPr>
            <a:xfrm>
              <a:off x="5127795" y="4594184"/>
              <a:ext cx="678488" cy="169277"/>
            </a:xfrm>
            <a:prstGeom prst="rect">
              <a:avLst/>
            </a:prstGeom>
            <a:noFill/>
          </p:spPr>
          <p:txBody>
            <a:bodyPr wrap="square" rtlCol="0">
              <a:spAutoFit/>
            </a:bodyPr>
            <a:lstStyle/>
            <a:p>
              <a:pPr algn="ctr"/>
              <a:r>
                <a:rPr lang="en-US" sz="500">
                  <a:solidFill>
                    <a:schemeClr val="tx1"/>
                  </a:solidFill>
                </a:rPr>
                <a:t>60003: Grey</a:t>
              </a:r>
            </a:p>
          </p:txBody>
        </p:sp>
      </p:grpSp>
      <p:grpSp>
        <p:nvGrpSpPr>
          <p:cNvPr id="187" name="Group 186">
            <a:extLst>
              <a:ext uri="{FF2B5EF4-FFF2-40B4-BE49-F238E27FC236}">
                <a16:creationId xmlns:a16="http://schemas.microsoft.com/office/drawing/2014/main" id="{F65E8E79-D282-4F26-ADE9-6B7908FB196E}"/>
              </a:ext>
            </a:extLst>
          </p:cNvPr>
          <p:cNvGrpSpPr/>
          <p:nvPr/>
        </p:nvGrpSpPr>
        <p:grpSpPr>
          <a:xfrm>
            <a:off x="5103009" y="3337901"/>
            <a:ext cx="678488" cy="502451"/>
            <a:chOff x="5657223" y="4261010"/>
            <a:chExt cx="678488" cy="502451"/>
          </a:xfrm>
        </p:grpSpPr>
        <p:pic>
          <p:nvPicPr>
            <p:cNvPr id="188" name="Picture 187" descr="Chamois">
              <a:extLst>
                <a:ext uri="{FF2B5EF4-FFF2-40B4-BE49-F238E27FC236}">
                  <a16:creationId xmlns:a16="http://schemas.microsoft.com/office/drawing/2014/main" id="{E8703654-0A78-41F4-BACF-BE045093C755}"/>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18452" y="426101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89" name="TextBox 188">
              <a:extLst>
                <a:ext uri="{FF2B5EF4-FFF2-40B4-BE49-F238E27FC236}">
                  <a16:creationId xmlns:a16="http://schemas.microsoft.com/office/drawing/2014/main" id="{599B32FB-7309-4689-B9FB-FEFF340550D4}"/>
                </a:ext>
              </a:extLst>
            </p:cNvPr>
            <p:cNvSpPr txBox="1"/>
            <p:nvPr/>
          </p:nvSpPr>
          <p:spPr>
            <a:xfrm>
              <a:off x="5657223" y="4594184"/>
              <a:ext cx="678488" cy="169277"/>
            </a:xfrm>
            <a:prstGeom prst="rect">
              <a:avLst/>
            </a:prstGeom>
            <a:noFill/>
          </p:spPr>
          <p:txBody>
            <a:bodyPr wrap="square" rtlCol="0">
              <a:spAutoFit/>
            </a:bodyPr>
            <a:lstStyle/>
            <a:p>
              <a:pPr algn="ctr"/>
              <a:r>
                <a:rPr lang="en-US" sz="500">
                  <a:solidFill>
                    <a:schemeClr val="tx1"/>
                  </a:solidFill>
                </a:rPr>
                <a:t>61003: Chamois</a:t>
              </a:r>
            </a:p>
          </p:txBody>
        </p:sp>
      </p:grpSp>
      <p:grpSp>
        <p:nvGrpSpPr>
          <p:cNvPr id="190" name="Group 189">
            <a:extLst>
              <a:ext uri="{FF2B5EF4-FFF2-40B4-BE49-F238E27FC236}">
                <a16:creationId xmlns:a16="http://schemas.microsoft.com/office/drawing/2014/main" id="{15DE383D-771A-4B08-9A7B-E9B69FD4B6B0}"/>
              </a:ext>
            </a:extLst>
          </p:cNvPr>
          <p:cNvGrpSpPr/>
          <p:nvPr/>
        </p:nvGrpSpPr>
        <p:grpSpPr>
          <a:xfrm>
            <a:off x="5645592" y="3337901"/>
            <a:ext cx="678488" cy="502451"/>
            <a:chOff x="6199806" y="4261010"/>
            <a:chExt cx="678488" cy="502451"/>
          </a:xfrm>
        </p:grpSpPr>
        <p:pic>
          <p:nvPicPr>
            <p:cNvPr id="191" name="Picture 190" descr="Khaki">
              <a:extLst>
                <a:ext uri="{FF2B5EF4-FFF2-40B4-BE49-F238E27FC236}">
                  <a16:creationId xmlns:a16="http://schemas.microsoft.com/office/drawing/2014/main" id="{584A68F4-0D51-43B1-B751-903A2B58373A}"/>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2927" y="426101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2" name="TextBox 191">
              <a:extLst>
                <a:ext uri="{FF2B5EF4-FFF2-40B4-BE49-F238E27FC236}">
                  <a16:creationId xmlns:a16="http://schemas.microsoft.com/office/drawing/2014/main" id="{5C27E248-297A-4345-A884-01515D94B807}"/>
                </a:ext>
              </a:extLst>
            </p:cNvPr>
            <p:cNvSpPr txBox="1"/>
            <p:nvPr/>
          </p:nvSpPr>
          <p:spPr>
            <a:xfrm>
              <a:off x="6199806" y="4594184"/>
              <a:ext cx="678488" cy="169277"/>
            </a:xfrm>
            <a:prstGeom prst="rect">
              <a:avLst/>
            </a:prstGeom>
            <a:noFill/>
          </p:spPr>
          <p:txBody>
            <a:bodyPr wrap="square" rtlCol="0">
              <a:spAutoFit/>
            </a:bodyPr>
            <a:lstStyle/>
            <a:p>
              <a:pPr algn="ctr"/>
              <a:r>
                <a:rPr lang="en-US" sz="500">
                  <a:solidFill>
                    <a:schemeClr val="tx1"/>
                  </a:solidFill>
                </a:rPr>
                <a:t>67002: Khaki</a:t>
              </a:r>
            </a:p>
          </p:txBody>
        </p:sp>
      </p:grpSp>
      <p:grpSp>
        <p:nvGrpSpPr>
          <p:cNvPr id="193" name="Group 192">
            <a:extLst>
              <a:ext uri="{FF2B5EF4-FFF2-40B4-BE49-F238E27FC236}">
                <a16:creationId xmlns:a16="http://schemas.microsoft.com/office/drawing/2014/main" id="{B4C753D7-48AB-4BF2-ABD4-C53570221E05}"/>
              </a:ext>
            </a:extLst>
          </p:cNvPr>
          <p:cNvGrpSpPr/>
          <p:nvPr/>
        </p:nvGrpSpPr>
        <p:grpSpPr>
          <a:xfrm>
            <a:off x="6178006" y="3337901"/>
            <a:ext cx="678488" cy="579395"/>
            <a:chOff x="6732220" y="4261010"/>
            <a:chExt cx="678488" cy="579395"/>
          </a:xfrm>
        </p:grpSpPr>
        <p:pic>
          <p:nvPicPr>
            <p:cNvPr id="196" name="Picture 195">
              <a:extLst>
                <a:ext uri="{FF2B5EF4-FFF2-40B4-BE49-F238E27FC236}">
                  <a16:creationId xmlns:a16="http://schemas.microsoft.com/office/drawing/2014/main" id="{72DA4A46-1EC3-493D-912B-C6C5E2AC0AE2}"/>
                </a:ext>
              </a:extLst>
            </p:cNvPr>
            <p:cNvPicPr>
              <a:picLocks/>
            </p:cNvPicPr>
            <p:nvPr/>
          </p:nvPicPr>
          <p:blipFill>
            <a:blip r:embed="rId14">
              <a:extLst>
                <a:ext uri="{28A0092B-C50C-407E-A947-70E740481C1C}">
                  <a14:useLocalDpi xmlns:a14="http://schemas.microsoft.com/office/drawing/2010/main"/>
                </a:ext>
              </a:extLst>
            </a:blip>
            <a:srcRect/>
            <a:stretch>
              <a:fillRect/>
            </a:stretch>
          </p:blipFill>
          <p:spPr>
            <a:xfrm>
              <a:off x="6887402" y="4261010"/>
              <a:ext cx="365760" cy="365760"/>
            </a:xfrm>
            <a:prstGeom prst="rect">
              <a:avLst/>
            </a:prstGeom>
          </p:spPr>
        </p:pic>
        <p:sp>
          <p:nvSpPr>
            <p:cNvPr id="198" name="TextBox 197">
              <a:extLst>
                <a:ext uri="{FF2B5EF4-FFF2-40B4-BE49-F238E27FC236}">
                  <a16:creationId xmlns:a16="http://schemas.microsoft.com/office/drawing/2014/main" id="{D25E87EE-50CE-40CC-99F4-DF51EA145FE8}"/>
                </a:ext>
              </a:extLst>
            </p:cNvPr>
            <p:cNvSpPr txBox="1"/>
            <p:nvPr/>
          </p:nvSpPr>
          <p:spPr>
            <a:xfrm>
              <a:off x="6732220" y="4594184"/>
              <a:ext cx="678488" cy="246221"/>
            </a:xfrm>
            <a:prstGeom prst="rect">
              <a:avLst/>
            </a:prstGeom>
            <a:noFill/>
          </p:spPr>
          <p:txBody>
            <a:bodyPr wrap="square" rtlCol="0">
              <a:spAutoFit/>
            </a:bodyPr>
            <a:lstStyle/>
            <a:p>
              <a:pPr algn="ctr">
                <a:lnSpc>
                  <a:spcPct val="100000"/>
                </a:lnSpc>
              </a:pPr>
              <a:r>
                <a:rPr lang="en-US" sz="500">
                  <a:solidFill>
                    <a:schemeClr val="tx1"/>
                  </a:solidFill>
                </a:rPr>
                <a:t>60167: Grey Brown</a:t>
              </a:r>
            </a:p>
          </p:txBody>
        </p:sp>
      </p:grpSp>
      <p:grpSp>
        <p:nvGrpSpPr>
          <p:cNvPr id="201" name="Group 200">
            <a:extLst>
              <a:ext uri="{FF2B5EF4-FFF2-40B4-BE49-F238E27FC236}">
                <a16:creationId xmlns:a16="http://schemas.microsoft.com/office/drawing/2014/main" id="{1F441183-756C-47EE-8771-57640022EEF1}"/>
              </a:ext>
            </a:extLst>
          </p:cNvPr>
          <p:cNvGrpSpPr/>
          <p:nvPr/>
        </p:nvGrpSpPr>
        <p:grpSpPr>
          <a:xfrm>
            <a:off x="6710420" y="3337901"/>
            <a:ext cx="678488" cy="502451"/>
            <a:chOff x="7264634" y="4261010"/>
            <a:chExt cx="678488" cy="502451"/>
          </a:xfrm>
        </p:grpSpPr>
        <p:pic>
          <p:nvPicPr>
            <p:cNvPr id="203" name="Picture 202">
              <a:extLst>
                <a:ext uri="{FF2B5EF4-FFF2-40B4-BE49-F238E27FC236}">
                  <a16:creationId xmlns:a16="http://schemas.microsoft.com/office/drawing/2014/main" id="{B4865149-411E-4265-91E4-E89FB62112E6}"/>
                </a:ext>
              </a:extLst>
            </p:cNvPr>
            <p:cNvPicPr>
              <a:picLocks/>
            </p:cNvPicPr>
            <p:nvPr/>
          </p:nvPicPr>
          <p:blipFill>
            <a:blip r:embed="rId15">
              <a:extLst>
                <a:ext uri="{28A0092B-C50C-407E-A947-70E740481C1C}">
                  <a14:useLocalDpi xmlns:a14="http://schemas.microsoft.com/office/drawing/2010/main"/>
                </a:ext>
              </a:extLst>
            </a:blip>
            <a:srcRect/>
            <a:stretch>
              <a:fillRect/>
            </a:stretch>
          </p:blipFill>
          <p:spPr>
            <a:xfrm>
              <a:off x="7421876" y="4261010"/>
              <a:ext cx="365760" cy="365760"/>
            </a:xfrm>
            <a:prstGeom prst="rect">
              <a:avLst/>
            </a:prstGeom>
          </p:spPr>
        </p:pic>
        <p:sp>
          <p:nvSpPr>
            <p:cNvPr id="207" name="TextBox 206">
              <a:extLst>
                <a:ext uri="{FF2B5EF4-FFF2-40B4-BE49-F238E27FC236}">
                  <a16:creationId xmlns:a16="http://schemas.microsoft.com/office/drawing/2014/main" id="{31DE29AD-47F8-43BB-A448-0D5EC281F39B}"/>
                </a:ext>
              </a:extLst>
            </p:cNvPr>
            <p:cNvSpPr txBox="1"/>
            <p:nvPr/>
          </p:nvSpPr>
          <p:spPr>
            <a:xfrm>
              <a:off x="7264634" y="4594184"/>
              <a:ext cx="678488" cy="169277"/>
            </a:xfrm>
            <a:prstGeom prst="rect">
              <a:avLst/>
            </a:prstGeom>
            <a:noFill/>
          </p:spPr>
          <p:txBody>
            <a:bodyPr wrap="square" rtlCol="0">
              <a:spAutoFit/>
            </a:bodyPr>
            <a:lstStyle/>
            <a:p>
              <a:pPr algn="ctr"/>
              <a:r>
                <a:rPr lang="en-US" sz="500">
                  <a:solidFill>
                    <a:schemeClr val="tx1"/>
                  </a:solidFill>
                </a:rPr>
                <a:t>60004: Pepper</a:t>
              </a:r>
            </a:p>
          </p:txBody>
        </p:sp>
      </p:grpSp>
      <p:grpSp>
        <p:nvGrpSpPr>
          <p:cNvPr id="250" name="Group 249">
            <a:extLst>
              <a:ext uri="{FF2B5EF4-FFF2-40B4-BE49-F238E27FC236}">
                <a16:creationId xmlns:a16="http://schemas.microsoft.com/office/drawing/2014/main" id="{EDDD8AB0-E47A-4FEA-B02C-C3A891469701}"/>
              </a:ext>
            </a:extLst>
          </p:cNvPr>
          <p:cNvGrpSpPr/>
          <p:nvPr/>
        </p:nvGrpSpPr>
        <p:grpSpPr>
          <a:xfrm>
            <a:off x="3532615" y="2650669"/>
            <a:ext cx="602423" cy="504206"/>
            <a:chOff x="4089426" y="2541459"/>
            <a:chExt cx="602423" cy="504206"/>
          </a:xfrm>
        </p:grpSpPr>
        <p:pic>
          <p:nvPicPr>
            <p:cNvPr id="251" name="Picture 250">
              <a:extLst>
                <a:ext uri="{FF2B5EF4-FFF2-40B4-BE49-F238E27FC236}">
                  <a16:creationId xmlns:a16="http://schemas.microsoft.com/office/drawing/2014/main" id="{1B648A6F-E6D0-4380-A939-052C6BBF6206}"/>
                </a:ext>
              </a:extLst>
            </p:cNvPr>
            <p:cNvPicPr>
              <a:picLocks/>
            </p:cNvPicPr>
            <p:nvPr/>
          </p:nvPicPr>
          <p:blipFill>
            <a:blip r:embed="rId16" cstate="hqprint">
              <a:extLst>
                <a:ext uri="{28A0092B-C50C-407E-A947-70E740481C1C}">
                  <a14:useLocalDpi xmlns:a14="http://schemas.microsoft.com/office/drawing/2010/main"/>
                </a:ext>
              </a:extLst>
            </a:blip>
            <a:srcRect/>
            <a:stretch>
              <a:fillRect/>
            </a:stretch>
          </p:blipFill>
          <p:spPr>
            <a:xfrm>
              <a:off x="4216351" y="2541459"/>
              <a:ext cx="365760" cy="365760"/>
            </a:xfrm>
            <a:prstGeom prst="rect">
              <a:avLst/>
            </a:prstGeom>
          </p:spPr>
        </p:pic>
        <p:sp>
          <p:nvSpPr>
            <p:cNvPr id="252" name="TextBox 251">
              <a:extLst>
                <a:ext uri="{FF2B5EF4-FFF2-40B4-BE49-F238E27FC236}">
                  <a16:creationId xmlns:a16="http://schemas.microsoft.com/office/drawing/2014/main" id="{BA993B10-FD3E-4653-823E-43858F0C4BBF}"/>
                </a:ext>
              </a:extLst>
            </p:cNvPr>
            <p:cNvSpPr txBox="1"/>
            <p:nvPr/>
          </p:nvSpPr>
          <p:spPr>
            <a:xfrm>
              <a:off x="4089426" y="2876388"/>
              <a:ext cx="602423" cy="169277"/>
            </a:xfrm>
            <a:prstGeom prst="rect">
              <a:avLst/>
            </a:prstGeom>
            <a:noFill/>
          </p:spPr>
          <p:txBody>
            <a:bodyPr wrap="square" rtlCol="0">
              <a:spAutoFit/>
            </a:bodyPr>
            <a:lstStyle/>
            <a:p>
              <a:pPr algn="ctr"/>
              <a:r>
                <a:rPr lang="en-US" sz="500">
                  <a:solidFill>
                    <a:schemeClr val="tx1"/>
                  </a:solidFill>
                </a:rPr>
                <a:t>5S24: Nickel</a:t>
              </a:r>
            </a:p>
          </p:txBody>
        </p:sp>
      </p:grpSp>
      <p:grpSp>
        <p:nvGrpSpPr>
          <p:cNvPr id="253" name="Group 252">
            <a:extLst>
              <a:ext uri="{FF2B5EF4-FFF2-40B4-BE49-F238E27FC236}">
                <a16:creationId xmlns:a16="http://schemas.microsoft.com/office/drawing/2014/main" id="{AF091E73-74D1-4BAA-A002-2D7C1400F470}"/>
              </a:ext>
            </a:extLst>
          </p:cNvPr>
          <p:cNvGrpSpPr/>
          <p:nvPr/>
        </p:nvGrpSpPr>
        <p:grpSpPr>
          <a:xfrm>
            <a:off x="4073325" y="2650669"/>
            <a:ext cx="602423" cy="512207"/>
            <a:chOff x="4630136" y="2541459"/>
            <a:chExt cx="602423" cy="512207"/>
          </a:xfrm>
        </p:grpSpPr>
        <p:pic>
          <p:nvPicPr>
            <p:cNvPr id="254" name="Picture 253">
              <a:extLst>
                <a:ext uri="{FF2B5EF4-FFF2-40B4-BE49-F238E27FC236}">
                  <a16:creationId xmlns:a16="http://schemas.microsoft.com/office/drawing/2014/main" id="{22B7CD66-1288-4AEB-A299-5C8C556F8D6D}"/>
                </a:ext>
              </a:extLst>
            </p:cNvPr>
            <p:cNvPicPr>
              <a:picLocks/>
            </p:cNvPicPr>
            <p:nvPr/>
          </p:nvPicPr>
          <p:blipFill>
            <a:blip r:embed="rId17" cstate="hqprint">
              <a:extLst>
                <a:ext uri="{28A0092B-C50C-407E-A947-70E740481C1C}">
                  <a14:useLocalDpi xmlns:a14="http://schemas.microsoft.com/office/drawing/2010/main"/>
                </a:ext>
              </a:extLst>
            </a:blip>
            <a:srcRect/>
            <a:stretch>
              <a:fillRect/>
            </a:stretch>
          </p:blipFill>
          <p:spPr>
            <a:xfrm>
              <a:off x="4751257" y="2541459"/>
              <a:ext cx="365760" cy="365760"/>
            </a:xfrm>
            <a:prstGeom prst="rect">
              <a:avLst/>
            </a:prstGeom>
          </p:spPr>
        </p:pic>
        <p:sp>
          <p:nvSpPr>
            <p:cNvPr id="255" name="TextBox 254">
              <a:extLst>
                <a:ext uri="{FF2B5EF4-FFF2-40B4-BE49-F238E27FC236}">
                  <a16:creationId xmlns:a16="http://schemas.microsoft.com/office/drawing/2014/main" id="{CDD80416-1878-4966-B7A1-22A6300C783F}"/>
                </a:ext>
              </a:extLst>
            </p:cNvPr>
            <p:cNvSpPr txBox="1"/>
            <p:nvPr/>
          </p:nvSpPr>
          <p:spPr>
            <a:xfrm>
              <a:off x="4630136" y="2884389"/>
              <a:ext cx="602423" cy="169277"/>
            </a:xfrm>
            <a:prstGeom prst="rect">
              <a:avLst/>
            </a:prstGeom>
            <a:noFill/>
          </p:spPr>
          <p:txBody>
            <a:bodyPr wrap="square" rtlCol="0">
              <a:spAutoFit/>
            </a:bodyPr>
            <a:lstStyle/>
            <a:p>
              <a:pPr algn="ctr"/>
              <a:r>
                <a:rPr lang="en-US" sz="500">
                  <a:solidFill>
                    <a:schemeClr val="tx1"/>
                  </a:solidFill>
                </a:rPr>
                <a:t>5S15: Coconut</a:t>
              </a:r>
            </a:p>
          </p:txBody>
        </p:sp>
      </p:grpSp>
      <p:grpSp>
        <p:nvGrpSpPr>
          <p:cNvPr id="256" name="Group 255">
            <a:extLst>
              <a:ext uri="{FF2B5EF4-FFF2-40B4-BE49-F238E27FC236}">
                <a16:creationId xmlns:a16="http://schemas.microsoft.com/office/drawing/2014/main" id="{E971381E-F4FE-4059-96DC-E804944593D2}"/>
              </a:ext>
            </a:extLst>
          </p:cNvPr>
          <p:cNvGrpSpPr/>
          <p:nvPr/>
        </p:nvGrpSpPr>
        <p:grpSpPr>
          <a:xfrm>
            <a:off x="4606632" y="2650669"/>
            <a:ext cx="602423" cy="499137"/>
            <a:chOff x="5163443" y="2541459"/>
            <a:chExt cx="602423" cy="499137"/>
          </a:xfrm>
        </p:grpSpPr>
        <p:pic>
          <p:nvPicPr>
            <p:cNvPr id="257" name="Picture 256">
              <a:extLst>
                <a:ext uri="{FF2B5EF4-FFF2-40B4-BE49-F238E27FC236}">
                  <a16:creationId xmlns:a16="http://schemas.microsoft.com/office/drawing/2014/main" id="{5C42526F-D361-44FD-9C94-F932A7B77973}"/>
                </a:ext>
              </a:extLst>
            </p:cNvPr>
            <p:cNvPicPr>
              <a:picLocks/>
            </p:cNvPicPr>
            <p:nvPr/>
          </p:nvPicPr>
          <p:blipFill>
            <a:blip r:embed="rId18" cstate="hqprint">
              <a:extLst>
                <a:ext uri="{28A0092B-C50C-407E-A947-70E740481C1C}">
                  <a14:useLocalDpi xmlns:a14="http://schemas.microsoft.com/office/drawing/2010/main"/>
                </a:ext>
              </a:extLst>
            </a:blip>
            <a:srcRect/>
            <a:stretch>
              <a:fillRect/>
            </a:stretch>
          </p:blipFill>
          <p:spPr>
            <a:xfrm>
              <a:off x="5286163" y="2541459"/>
              <a:ext cx="365760" cy="365760"/>
            </a:xfrm>
            <a:prstGeom prst="rect">
              <a:avLst/>
            </a:prstGeom>
          </p:spPr>
        </p:pic>
        <p:sp>
          <p:nvSpPr>
            <p:cNvPr id="258" name="TextBox 257">
              <a:extLst>
                <a:ext uri="{FF2B5EF4-FFF2-40B4-BE49-F238E27FC236}">
                  <a16:creationId xmlns:a16="http://schemas.microsoft.com/office/drawing/2014/main" id="{5F3B8CCE-07C3-45FA-A70E-3610D861F85C}"/>
                </a:ext>
              </a:extLst>
            </p:cNvPr>
            <p:cNvSpPr txBox="1"/>
            <p:nvPr/>
          </p:nvSpPr>
          <p:spPr>
            <a:xfrm>
              <a:off x="5163443" y="2871319"/>
              <a:ext cx="602423" cy="169277"/>
            </a:xfrm>
            <a:prstGeom prst="rect">
              <a:avLst/>
            </a:prstGeom>
            <a:noFill/>
          </p:spPr>
          <p:txBody>
            <a:bodyPr wrap="square" rtlCol="0">
              <a:spAutoFit/>
            </a:bodyPr>
            <a:lstStyle/>
            <a:p>
              <a:pPr algn="ctr">
                <a:lnSpc>
                  <a:spcPct val="100000"/>
                </a:lnSpc>
              </a:pPr>
              <a:r>
                <a:rPr lang="en-US" sz="500">
                  <a:solidFill>
                    <a:schemeClr val="tx1"/>
                  </a:solidFill>
                </a:rPr>
                <a:t>5S27: Malt</a:t>
              </a:r>
            </a:p>
          </p:txBody>
        </p:sp>
      </p:grpSp>
      <p:grpSp>
        <p:nvGrpSpPr>
          <p:cNvPr id="259" name="Group 258">
            <a:extLst>
              <a:ext uri="{FF2B5EF4-FFF2-40B4-BE49-F238E27FC236}">
                <a16:creationId xmlns:a16="http://schemas.microsoft.com/office/drawing/2014/main" id="{6DE8C4C8-5C2F-4C32-8F08-E06D266D77FA}"/>
              </a:ext>
            </a:extLst>
          </p:cNvPr>
          <p:cNvGrpSpPr/>
          <p:nvPr/>
        </p:nvGrpSpPr>
        <p:grpSpPr>
          <a:xfrm>
            <a:off x="5146390" y="2650669"/>
            <a:ext cx="602423" cy="575062"/>
            <a:chOff x="5703201" y="2541459"/>
            <a:chExt cx="602423" cy="575062"/>
          </a:xfrm>
        </p:grpSpPr>
        <p:pic>
          <p:nvPicPr>
            <p:cNvPr id="260" name="Picture 259">
              <a:extLst>
                <a:ext uri="{FF2B5EF4-FFF2-40B4-BE49-F238E27FC236}">
                  <a16:creationId xmlns:a16="http://schemas.microsoft.com/office/drawing/2014/main" id="{30541B5C-0873-4FC5-89DC-D5A03A4C146D}"/>
                </a:ext>
              </a:extLst>
            </p:cNvPr>
            <p:cNvPicPr>
              <a:picLocks/>
            </p:cNvPicPr>
            <p:nvPr/>
          </p:nvPicPr>
          <p:blipFill>
            <a:blip r:embed="rId19" cstate="hqprint">
              <a:extLst>
                <a:ext uri="{28A0092B-C50C-407E-A947-70E740481C1C}">
                  <a14:useLocalDpi xmlns:a14="http://schemas.microsoft.com/office/drawing/2010/main"/>
                </a:ext>
              </a:extLst>
            </a:blip>
            <a:srcRect/>
            <a:stretch>
              <a:fillRect/>
            </a:stretch>
          </p:blipFill>
          <p:spPr>
            <a:xfrm>
              <a:off x="5821069" y="2541459"/>
              <a:ext cx="365760" cy="365760"/>
            </a:xfrm>
            <a:prstGeom prst="rect">
              <a:avLst/>
            </a:prstGeom>
          </p:spPr>
        </p:pic>
        <p:sp>
          <p:nvSpPr>
            <p:cNvPr id="261" name="TextBox 260">
              <a:extLst>
                <a:ext uri="{FF2B5EF4-FFF2-40B4-BE49-F238E27FC236}">
                  <a16:creationId xmlns:a16="http://schemas.microsoft.com/office/drawing/2014/main" id="{A14BAFF8-5735-46D0-89B3-020D1D081EC4}"/>
                </a:ext>
              </a:extLst>
            </p:cNvPr>
            <p:cNvSpPr txBox="1"/>
            <p:nvPr/>
          </p:nvSpPr>
          <p:spPr>
            <a:xfrm>
              <a:off x="5703201" y="2870300"/>
              <a:ext cx="602423" cy="246221"/>
            </a:xfrm>
            <a:prstGeom prst="rect">
              <a:avLst/>
            </a:prstGeom>
            <a:noFill/>
          </p:spPr>
          <p:txBody>
            <a:bodyPr wrap="square" rtlCol="0">
              <a:spAutoFit/>
            </a:bodyPr>
            <a:lstStyle/>
            <a:p>
              <a:pPr algn="ctr"/>
              <a:r>
                <a:rPr lang="en-US" sz="500">
                  <a:solidFill>
                    <a:schemeClr val="tx1"/>
                  </a:solidFill>
                </a:rPr>
                <a:t>5S96: Quicksilver</a:t>
              </a:r>
            </a:p>
          </p:txBody>
        </p:sp>
      </p:grpSp>
      <p:grpSp>
        <p:nvGrpSpPr>
          <p:cNvPr id="262" name="Group 261">
            <a:extLst>
              <a:ext uri="{FF2B5EF4-FFF2-40B4-BE49-F238E27FC236}">
                <a16:creationId xmlns:a16="http://schemas.microsoft.com/office/drawing/2014/main" id="{E374DF8F-9D84-4682-BDEC-86B6425BF27F}"/>
              </a:ext>
            </a:extLst>
          </p:cNvPr>
          <p:cNvGrpSpPr/>
          <p:nvPr/>
        </p:nvGrpSpPr>
        <p:grpSpPr>
          <a:xfrm>
            <a:off x="5656917" y="2650669"/>
            <a:ext cx="654293" cy="505607"/>
            <a:chOff x="6213728" y="2541459"/>
            <a:chExt cx="654293" cy="505607"/>
          </a:xfrm>
        </p:grpSpPr>
        <p:pic>
          <p:nvPicPr>
            <p:cNvPr id="263" name="Picture 262">
              <a:extLst>
                <a:ext uri="{FF2B5EF4-FFF2-40B4-BE49-F238E27FC236}">
                  <a16:creationId xmlns:a16="http://schemas.microsoft.com/office/drawing/2014/main" id="{40874C1B-2780-4DCB-9EB9-F198BF6AA1DA}"/>
                </a:ext>
              </a:extLst>
            </p:cNvPr>
            <p:cNvPicPr>
              <a:picLocks/>
            </p:cNvPicPr>
            <p:nvPr/>
          </p:nvPicPr>
          <p:blipFill>
            <a:blip r:embed="rId20" cstate="hqprint">
              <a:extLst>
                <a:ext uri="{28A0092B-C50C-407E-A947-70E740481C1C}">
                  <a14:useLocalDpi xmlns:a14="http://schemas.microsoft.com/office/drawing/2010/main"/>
                </a:ext>
              </a:extLst>
            </a:blip>
            <a:srcRect/>
            <a:stretch>
              <a:fillRect/>
            </a:stretch>
          </p:blipFill>
          <p:spPr>
            <a:xfrm>
              <a:off x="6355975" y="2541459"/>
              <a:ext cx="365760" cy="365760"/>
            </a:xfrm>
            <a:prstGeom prst="rect">
              <a:avLst/>
            </a:prstGeom>
          </p:spPr>
        </p:pic>
        <p:sp>
          <p:nvSpPr>
            <p:cNvPr id="264" name="TextBox 263">
              <a:extLst>
                <a:ext uri="{FF2B5EF4-FFF2-40B4-BE49-F238E27FC236}">
                  <a16:creationId xmlns:a16="http://schemas.microsoft.com/office/drawing/2014/main" id="{1A096CC8-D9F7-4DE9-9197-3F26A0B7D3E7}"/>
                </a:ext>
              </a:extLst>
            </p:cNvPr>
            <p:cNvSpPr txBox="1"/>
            <p:nvPr/>
          </p:nvSpPr>
          <p:spPr>
            <a:xfrm>
              <a:off x="6213728" y="2877789"/>
              <a:ext cx="654293" cy="169277"/>
            </a:xfrm>
            <a:prstGeom prst="rect">
              <a:avLst/>
            </a:prstGeom>
            <a:noFill/>
          </p:spPr>
          <p:txBody>
            <a:bodyPr wrap="square" rtlCol="0">
              <a:spAutoFit/>
            </a:bodyPr>
            <a:lstStyle/>
            <a:p>
              <a:pPr algn="ctr">
                <a:lnSpc>
                  <a:spcPct val="100000"/>
                </a:lnSpc>
              </a:pPr>
              <a:r>
                <a:rPr lang="en-US" sz="500" dirty="0">
                  <a:solidFill>
                    <a:schemeClr val="tx1"/>
                  </a:solidFill>
                </a:rPr>
                <a:t>5S28: Root Beer</a:t>
              </a:r>
            </a:p>
          </p:txBody>
        </p:sp>
      </p:grpSp>
      <p:grpSp>
        <p:nvGrpSpPr>
          <p:cNvPr id="265" name="Group 264">
            <a:extLst>
              <a:ext uri="{FF2B5EF4-FFF2-40B4-BE49-F238E27FC236}">
                <a16:creationId xmlns:a16="http://schemas.microsoft.com/office/drawing/2014/main" id="{A2BF02E8-D265-453E-A0A1-A36E517ECC99}"/>
              </a:ext>
            </a:extLst>
          </p:cNvPr>
          <p:cNvGrpSpPr/>
          <p:nvPr/>
        </p:nvGrpSpPr>
        <p:grpSpPr>
          <a:xfrm>
            <a:off x="6189383" y="2650669"/>
            <a:ext cx="654293" cy="508185"/>
            <a:chOff x="6746194" y="2541459"/>
            <a:chExt cx="654293" cy="508185"/>
          </a:xfrm>
        </p:grpSpPr>
        <p:pic>
          <p:nvPicPr>
            <p:cNvPr id="266" name="Picture 265">
              <a:extLst>
                <a:ext uri="{FF2B5EF4-FFF2-40B4-BE49-F238E27FC236}">
                  <a16:creationId xmlns:a16="http://schemas.microsoft.com/office/drawing/2014/main" id="{597E3581-8EC6-4524-BA9E-2B39D30690EF}"/>
                </a:ext>
              </a:extLst>
            </p:cNvPr>
            <p:cNvPicPr>
              <a:picLocks/>
            </p:cNvPicPr>
            <p:nvPr/>
          </p:nvPicPr>
          <p:blipFill>
            <a:blip r:embed="rId21" cstate="hqprint">
              <a:extLst>
                <a:ext uri="{28A0092B-C50C-407E-A947-70E740481C1C}">
                  <a14:useLocalDpi xmlns:a14="http://schemas.microsoft.com/office/drawing/2010/main"/>
                </a:ext>
              </a:extLst>
            </a:blip>
            <a:srcRect/>
            <a:stretch>
              <a:fillRect/>
            </a:stretch>
          </p:blipFill>
          <p:spPr>
            <a:xfrm>
              <a:off x="6890881" y="2541459"/>
              <a:ext cx="365760" cy="365760"/>
            </a:xfrm>
            <a:prstGeom prst="rect">
              <a:avLst/>
            </a:prstGeom>
          </p:spPr>
        </p:pic>
        <p:sp>
          <p:nvSpPr>
            <p:cNvPr id="267" name="TextBox 266">
              <a:extLst>
                <a:ext uri="{FF2B5EF4-FFF2-40B4-BE49-F238E27FC236}">
                  <a16:creationId xmlns:a16="http://schemas.microsoft.com/office/drawing/2014/main" id="{A0AB3BE8-9180-436F-A948-86B75A92C1EA}"/>
                </a:ext>
              </a:extLst>
            </p:cNvPr>
            <p:cNvSpPr txBox="1"/>
            <p:nvPr/>
          </p:nvSpPr>
          <p:spPr>
            <a:xfrm>
              <a:off x="6746194" y="2880367"/>
              <a:ext cx="654293" cy="169277"/>
            </a:xfrm>
            <a:prstGeom prst="rect">
              <a:avLst/>
            </a:prstGeom>
            <a:noFill/>
          </p:spPr>
          <p:txBody>
            <a:bodyPr wrap="square" rtlCol="0">
              <a:spAutoFit/>
            </a:bodyPr>
            <a:lstStyle/>
            <a:p>
              <a:pPr algn="ctr"/>
              <a:r>
                <a:rPr lang="en-US" sz="500">
                  <a:solidFill>
                    <a:schemeClr val="tx1"/>
                  </a:solidFill>
                </a:rPr>
                <a:t>5S25: Graphite</a:t>
              </a:r>
            </a:p>
          </p:txBody>
        </p:sp>
      </p:grpSp>
      <p:grpSp>
        <p:nvGrpSpPr>
          <p:cNvPr id="268" name="Group 267">
            <a:extLst>
              <a:ext uri="{FF2B5EF4-FFF2-40B4-BE49-F238E27FC236}">
                <a16:creationId xmlns:a16="http://schemas.microsoft.com/office/drawing/2014/main" id="{048D3F48-9CBE-4533-B857-F5F020D5A05E}"/>
              </a:ext>
            </a:extLst>
          </p:cNvPr>
          <p:cNvGrpSpPr/>
          <p:nvPr/>
        </p:nvGrpSpPr>
        <p:grpSpPr>
          <a:xfrm>
            <a:off x="6721184" y="2650669"/>
            <a:ext cx="654293" cy="512192"/>
            <a:chOff x="7277995" y="2541459"/>
            <a:chExt cx="654293" cy="512192"/>
          </a:xfrm>
        </p:grpSpPr>
        <p:pic>
          <p:nvPicPr>
            <p:cNvPr id="269" name="Picture 268">
              <a:extLst>
                <a:ext uri="{FF2B5EF4-FFF2-40B4-BE49-F238E27FC236}">
                  <a16:creationId xmlns:a16="http://schemas.microsoft.com/office/drawing/2014/main" id="{B7D68E9F-FACF-4564-B867-E296CE0260CB}"/>
                </a:ext>
              </a:extLst>
            </p:cNvPr>
            <p:cNvPicPr>
              <a:picLocks/>
            </p:cNvPicPr>
            <p:nvPr/>
          </p:nvPicPr>
          <p:blipFill>
            <a:blip r:embed="rId22" cstate="hqprint">
              <a:extLst>
                <a:ext uri="{28A0092B-C50C-407E-A947-70E740481C1C}">
                  <a14:useLocalDpi xmlns:a14="http://schemas.microsoft.com/office/drawing/2010/main"/>
                </a:ext>
              </a:extLst>
            </a:blip>
            <a:srcRect/>
            <a:stretch>
              <a:fillRect/>
            </a:stretch>
          </p:blipFill>
          <p:spPr>
            <a:xfrm>
              <a:off x="7425785" y="2541459"/>
              <a:ext cx="365760" cy="365760"/>
            </a:xfrm>
            <a:prstGeom prst="rect">
              <a:avLst/>
            </a:prstGeom>
          </p:spPr>
        </p:pic>
        <p:sp>
          <p:nvSpPr>
            <p:cNvPr id="270" name="TextBox 269">
              <a:extLst>
                <a:ext uri="{FF2B5EF4-FFF2-40B4-BE49-F238E27FC236}">
                  <a16:creationId xmlns:a16="http://schemas.microsoft.com/office/drawing/2014/main" id="{C070FB03-133D-4871-83CE-9FC54161C109}"/>
                </a:ext>
              </a:extLst>
            </p:cNvPr>
            <p:cNvSpPr txBox="1"/>
            <p:nvPr/>
          </p:nvSpPr>
          <p:spPr>
            <a:xfrm>
              <a:off x="7277995" y="2884374"/>
              <a:ext cx="654293" cy="169277"/>
            </a:xfrm>
            <a:prstGeom prst="rect">
              <a:avLst/>
            </a:prstGeom>
            <a:noFill/>
          </p:spPr>
          <p:txBody>
            <a:bodyPr wrap="square" rtlCol="0">
              <a:spAutoFit/>
            </a:bodyPr>
            <a:lstStyle/>
            <a:p>
              <a:pPr algn="ctr"/>
              <a:r>
                <a:rPr lang="en-US" sz="500">
                  <a:solidFill>
                    <a:schemeClr val="tx1"/>
                  </a:solidFill>
                </a:rPr>
                <a:t>5S26: Licorice</a:t>
              </a:r>
            </a:p>
          </p:txBody>
        </p:sp>
      </p:grpSp>
      <p:grpSp>
        <p:nvGrpSpPr>
          <p:cNvPr id="311" name="Group 310">
            <a:extLst>
              <a:ext uri="{FF2B5EF4-FFF2-40B4-BE49-F238E27FC236}">
                <a16:creationId xmlns:a16="http://schemas.microsoft.com/office/drawing/2014/main" id="{330B4208-0DAE-47F9-97AE-213AD503248F}"/>
              </a:ext>
            </a:extLst>
          </p:cNvPr>
          <p:cNvGrpSpPr/>
          <p:nvPr/>
        </p:nvGrpSpPr>
        <p:grpSpPr>
          <a:xfrm>
            <a:off x="3509558" y="992444"/>
            <a:ext cx="678488" cy="502849"/>
            <a:chOff x="4068519" y="6227814"/>
            <a:chExt cx="678488" cy="502849"/>
          </a:xfrm>
        </p:grpSpPr>
        <p:pic>
          <p:nvPicPr>
            <p:cNvPr id="312" name="Picture 311" descr="Background pattern&#10;&#10;Description automatically generated">
              <a:extLst>
                <a:ext uri="{FF2B5EF4-FFF2-40B4-BE49-F238E27FC236}">
                  <a16:creationId xmlns:a16="http://schemas.microsoft.com/office/drawing/2014/main" id="{4132800C-96DF-48D6-8222-69D04E01310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16864" y="6227814"/>
              <a:ext cx="365760" cy="365760"/>
            </a:xfrm>
            <a:prstGeom prst="rect">
              <a:avLst/>
            </a:prstGeom>
            <a:effectLst/>
          </p:spPr>
        </p:pic>
        <p:sp>
          <p:nvSpPr>
            <p:cNvPr id="313" name="TextBox 312">
              <a:extLst>
                <a:ext uri="{FF2B5EF4-FFF2-40B4-BE49-F238E27FC236}">
                  <a16:creationId xmlns:a16="http://schemas.microsoft.com/office/drawing/2014/main" id="{102C6E0D-92F4-4ED5-9B51-204BB4885CD0}"/>
                </a:ext>
              </a:extLst>
            </p:cNvPr>
            <p:cNvSpPr txBox="1"/>
            <p:nvPr/>
          </p:nvSpPr>
          <p:spPr>
            <a:xfrm>
              <a:off x="4068519" y="6561386"/>
              <a:ext cx="678488" cy="169277"/>
            </a:xfrm>
            <a:prstGeom prst="rect">
              <a:avLst/>
            </a:prstGeom>
            <a:noFill/>
          </p:spPr>
          <p:txBody>
            <a:bodyPr wrap="square" rtlCol="0">
              <a:spAutoFit/>
            </a:bodyPr>
            <a:lstStyle/>
            <a:p>
              <a:pPr algn="ctr"/>
              <a:r>
                <a:rPr lang="en-US" sz="500" dirty="0"/>
                <a:t>J544: Nickel</a:t>
              </a:r>
            </a:p>
          </p:txBody>
        </p:sp>
      </p:grpSp>
      <p:sp>
        <p:nvSpPr>
          <p:cNvPr id="314" name="Content Placeholder 106">
            <a:extLst>
              <a:ext uri="{FF2B5EF4-FFF2-40B4-BE49-F238E27FC236}">
                <a16:creationId xmlns:a16="http://schemas.microsoft.com/office/drawing/2014/main" id="{BDE648CB-29FD-42D9-8913-EAC1A65ECC11}"/>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Fabric Color Accents</a:t>
            </a:r>
          </a:p>
        </p:txBody>
      </p:sp>
      <p:sp>
        <p:nvSpPr>
          <p:cNvPr id="316" name="Content Placeholder 106">
            <a:extLst>
              <a:ext uri="{FF2B5EF4-FFF2-40B4-BE49-F238E27FC236}">
                <a16:creationId xmlns:a16="http://schemas.microsoft.com/office/drawing/2014/main" id="{1AA7F9AA-F751-4429-A9C1-72A93B7A25E9}"/>
              </a:ext>
            </a:extLst>
          </p:cNvPr>
          <p:cNvSpPr>
            <a:spLocks noGrp="1"/>
          </p:cNvSpPr>
          <p:nvPr/>
        </p:nvSpPr>
        <p:spPr>
          <a:xfrm>
            <a:off x="3561752" y="749821"/>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Omni-R</a:t>
            </a:r>
          </a:p>
        </p:txBody>
      </p:sp>
      <p:sp>
        <p:nvSpPr>
          <p:cNvPr id="317" name="Content Placeholder 106">
            <a:extLst>
              <a:ext uri="{FF2B5EF4-FFF2-40B4-BE49-F238E27FC236}">
                <a16:creationId xmlns:a16="http://schemas.microsoft.com/office/drawing/2014/main" id="{1EDD7858-5F0D-4CF9-A909-8F4A37CEEF06}"/>
              </a:ext>
            </a:extLst>
          </p:cNvPr>
          <p:cNvSpPr>
            <a:spLocks noGrp="1"/>
          </p:cNvSpPr>
          <p:nvPr/>
        </p:nvSpPr>
        <p:spPr>
          <a:xfrm>
            <a:off x="3561752" y="2424166"/>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Cogent Connect</a:t>
            </a:r>
          </a:p>
          <a:p>
            <a:endParaRPr lang="en-US" sz="800" dirty="0">
              <a:solidFill>
                <a:schemeClr val="bg2">
                  <a:lumMod val="10000"/>
                </a:schemeClr>
              </a:solidFill>
            </a:endParaRPr>
          </a:p>
        </p:txBody>
      </p:sp>
      <p:sp>
        <p:nvSpPr>
          <p:cNvPr id="334" name="Content Placeholder 106">
            <a:extLst>
              <a:ext uri="{FF2B5EF4-FFF2-40B4-BE49-F238E27FC236}">
                <a16:creationId xmlns:a16="http://schemas.microsoft.com/office/drawing/2014/main" id="{DD4B52C4-EF4C-47CE-A132-2A8BCC5C3D0F}"/>
              </a:ext>
            </a:extLst>
          </p:cNvPr>
          <p:cNvSpPr>
            <a:spLocks noGrp="1"/>
          </p:cNvSpPr>
          <p:nvPr/>
        </p:nvSpPr>
        <p:spPr>
          <a:xfrm>
            <a:off x="3572542" y="1439856"/>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Otto</a:t>
            </a:r>
          </a:p>
        </p:txBody>
      </p:sp>
      <p:sp>
        <p:nvSpPr>
          <p:cNvPr id="335" name="Content Placeholder 106">
            <a:extLst>
              <a:ext uri="{FF2B5EF4-FFF2-40B4-BE49-F238E27FC236}">
                <a16:creationId xmlns:a16="http://schemas.microsoft.com/office/drawing/2014/main" id="{D7DF0B81-FDC2-4022-BA80-DB2F57D8006C}"/>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1</a:t>
            </a:r>
          </a:p>
        </p:txBody>
      </p:sp>
      <p:sp>
        <p:nvSpPr>
          <p:cNvPr id="336" name="Content Placeholder 106">
            <a:extLst>
              <a:ext uri="{FF2B5EF4-FFF2-40B4-BE49-F238E27FC236}">
                <a16:creationId xmlns:a16="http://schemas.microsoft.com/office/drawing/2014/main" id="{82B89734-FEB9-44EB-87BB-A99DB83BF9F5}"/>
              </a:ext>
            </a:extLst>
          </p:cNvPr>
          <p:cNvSpPr>
            <a:spLocks noGrp="1"/>
          </p:cNvSpPr>
          <p:nvPr/>
        </p:nvSpPr>
        <p:spPr>
          <a:xfrm>
            <a:off x="3567014" y="2246610"/>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grpSp>
        <p:nvGrpSpPr>
          <p:cNvPr id="338" name="Group 337">
            <a:extLst>
              <a:ext uri="{FF2B5EF4-FFF2-40B4-BE49-F238E27FC236}">
                <a16:creationId xmlns:a16="http://schemas.microsoft.com/office/drawing/2014/main" id="{A2FBC465-452D-4D56-A585-9246F4BCDE18}"/>
              </a:ext>
            </a:extLst>
          </p:cNvPr>
          <p:cNvGrpSpPr/>
          <p:nvPr/>
        </p:nvGrpSpPr>
        <p:grpSpPr>
          <a:xfrm>
            <a:off x="4038511" y="992444"/>
            <a:ext cx="678488" cy="502849"/>
            <a:chOff x="4582867" y="6227814"/>
            <a:chExt cx="678488" cy="502849"/>
          </a:xfrm>
        </p:grpSpPr>
        <p:pic>
          <p:nvPicPr>
            <p:cNvPr id="339" name="Picture 338" descr="Background pattern&#10;&#10;Description automatically generated">
              <a:extLst>
                <a:ext uri="{FF2B5EF4-FFF2-40B4-BE49-F238E27FC236}">
                  <a16:creationId xmlns:a16="http://schemas.microsoft.com/office/drawing/2014/main" id="{DD5E88C3-2BD3-4396-B808-AA253559A95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42958" y="6227814"/>
              <a:ext cx="365760" cy="365760"/>
            </a:xfrm>
            <a:prstGeom prst="rect">
              <a:avLst/>
            </a:prstGeom>
            <a:effectLst/>
          </p:spPr>
        </p:pic>
        <p:sp>
          <p:nvSpPr>
            <p:cNvPr id="340" name="TextBox 339">
              <a:extLst>
                <a:ext uri="{FF2B5EF4-FFF2-40B4-BE49-F238E27FC236}">
                  <a16:creationId xmlns:a16="http://schemas.microsoft.com/office/drawing/2014/main" id="{5A566603-D477-4945-B40D-B9ECFD1CBB37}"/>
                </a:ext>
              </a:extLst>
            </p:cNvPr>
            <p:cNvSpPr txBox="1"/>
            <p:nvPr/>
          </p:nvSpPr>
          <p:spPr>
            <a:xfrm>
              <a:off x="4582867" y="6561386"/>
              <a:ext cx="678488" cy="169277"/>
            </a:xfrm>
            <a:prstGeom prst="rect">
              <a:avLst/>
            </a:prstGeom>
            <a:noFill/>
          </p:spPr>
          <p:txBody>
            <a:bodyPr wrap="square" rtlCol="0">
              <a:spAutoFit/>
            </a:bodyPr>
            <a:lstStyle/>
            <a:p>
              <a:pPr algn="ctr"/>
              <a:r>
                <a:rPr lang="en-US" sz="500" dirty="0"/>
                <a:t>J508: Rhino</a:t>
              </a:r>
            </a:p>
          </p:txBody>
        </p:sp>
      </p:grpSp>
      <p:grpSp>
        <p:nvGrpSpPr>
          <p:cNvPr id="341" name="Group 340">
            <a:extLst>
              <a:ext uri="{FF2B5EF4-FFF2-40B4-BE49-F238E27FC236}">
                <a16:creationId xmlns:a16="http://schemas.microsoft.com/office/drawing/2014/main" id="{2D71DD82-251B-4F79-A2C7-AC80495DD816}"/>
              </a:ext>
            </a:extLst>
          </p:cNvPr>
          <p:cNvGrpSpPr/>
          <p:nvPr/>
        </p:nvGrpSpPr>
        <p:grpSpPr>
          <a:xfrm>
            <a:off x="4571079" y="992444"/>
            <a:ext cx="678488" cy="502849"/>
            <a:chOff x="5103751" y="6227814"/>
            <a:chExt cx="678488" cy="502849"/>
          </a:xfrm>
        </p:grpSpPr>
        <p:pic>
          <p:nvPicPr>
            <p:cNvPr id="342" name="Picture 341">
              <a:extLst>
                <a:ext uri="{FF2B5EF4-FFF2-40B4-BE49-F238E27FC236}">
                  <a16:creationId xmlns:a16="http://schemas.microsoft.com/office/drawing/2014/main" id="{D30CED1F-5F70-4396-BE92-25B54AAF94E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69052" y="6227814"/>
              <a:ext cx="365760" cy="365760"/>
            </a:xfrm>
            <a:prstGeom prst="rect">
              <a:avLst/>
            </a:prstGeom>
            <a:effectLst/>
          </p:spPr>
        </p:pic>
        <p:sp>
          <p:nvSpPr>
            <p:cNvPr id="343" name="TextBox 342">
              <a:extLst>
                <a:ext uri="{FF2B5EF4-FFF2-40B4-BE49-F238E27FC236}">
                  <a16:creationId xmlns:a16="http://schemas.microsoft.com/office/drawing/2014/main" id="{E1000987-067E-4DEB-B800-F286D89D261B}"/>
                </a:ext>
              </a:extLst>
            </p:cNvPr>
            <p:cNvSpPr txBox="1"/>
            <p:nvPr/>
          </p:nvSpPr>
          <p:spPr>
            <a:xfrm>
              <a:off x="5103751" y="6561386"/>
              <a:ext cx="678488" cy="169277"/>
            </a:xfrm>
            <a:prstGeom prst="rect">
              <a:avLst/>
            </a:prstGeom>
            <a:noFill/>
          </p:spPr>
          <p:txBody>
            <a:bodyPr wrap="square" rtlCol="0">
              <a:spAutoFit/>
            </a:bodyPr>
            <a:lstStyle/>
            <a:p>
              <a:pPr algn="ctr">
                <a:lnSpc>
                  <a:spcPct val="100000"/>
                </a:lnSpc>
              </a:pPr>
              <a:r>
                <a:rPr lang="en-US" sz="500" dirty="0"/>
                <a:t>J535: Coconut</a:t>
              </a:r>
            </a:p>
          </p:txBody>
        </p:sp>
      </p:grpSp>
      <p:grpSp>
        <p:nvGrpSpPr>
          <p:cNvPr id="344" name="Group 343">
            <a:extLst>
              <a:ext uri="{FF2B5EF4-FFF2-40B4-BE49-F238E27FC236}">
                <a16:creationId xmlns:a16="http://schemas.microsoft.com/office/drawing/2014/main" id="{8F8F11C8-2401-4C9D-BA8A-14C3E8D7E8A8}"/>
              </a:ext>
            </a:extLst>
          </p:cNvPr>
          <p:cNvGrpSpPr/>
          <p:nvPr/>
        </p:nvGrpSpPr>
        <p:grpSpPr>
          <a:xfrm>
            <a:off x="5123444" y="992444"/>
            <a:ext cx="678488" cy="502849"/>
            <a:chOff x="5641511" y="6227814"/>
            <a:chExt cx="678488" cy="502849"/>
          </a:xfrm>
        </p:grpSpPr>
        <p:pic>
          <p:nvPicPr>
            <p:cNvPr id="345" name="Picture 344">
              <a:extLst>
                <a:ext uri="{FF2B5EF4-FFF2-40B4-BE49-F238E27FC236}">
                  <a16:creationId xmlns:a16="http://schemas.microsoft.com/office/drawing/2014/main" id="{589F2A67-CE89-4DE1-80C8-729D13F9507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795146" y="6227814"/>
              <a:ext cx="365760" cy="365760"/>
            </a:xfrm>
            <a:prstGeom prst="rect">
              <a:avLst/>
            </a:prstGeom>
            <a:effectLst/>
          </p:spPr>
        </p:pic>
        <p:sp>
          <p:nvSpPr>
            <p:cNvPr id="346" name="TextBox 345">
              <a:extLst>
                <a:ext uri="{FF2B5EF4-FFF2-40B4-BE49-F238E27FC236}">
                  <a16:creationId xmlns:a16="http://schemas.microsoft.com/office/drawing/2014/main" id="{687BF1B4-B304-4B1D-AE1D-0C9B3AB13823}"/>
                </a:ext>
              </a:extLst>
            </p:cNvPr>
            <p:cNvSpPr txBox="1"/>
            <p:nvPr/>
          </p:nvSpPr>
          <p:spPr>
            <a:xfrm>
              <a:off x="5641511" y="6561386"/>
              <a:ext cx="678488" cy="169277"/>
            </a:xfrm>
            <a:prstGeom prst="rect">
              <a:avLst/>
            </a:prstGeom>
            <a:noFill/>
          </p:spPr>
          <p:txBody>
            <a:bodyPr wrap="square" rtlCol="0">
              <a:spAutoFit/>
            </a:bodyPr>
            <a:lstStyle/>
            <a:p>
              <a:pPr algn="ctr"/>
              <a:r>
                <a:rPr lang="en-US" sz="500" dirty="0"/>
                <a:t>J521: Cloud</a:t>
              </a:r>
            </a:p>
          </p:txBody>
        </p:sp>
      </p:grpSp>
      <p:grpSp>
        <p:nvGrpSpPr>
          <p:cNvPr id="347" name="Group 346">
            <a:extLst>
              <a:ext uri="{FF2B5EF4-FFF2-40B4-BE49-F238E27FC236}">
                <a16:creationId xmlns:a16="http://schemas.microsoft.com/office/drawing/2014/main" id="{2A09B57C-D778-45C8-91E9-732C930F8AFC}"/>
              </a:ext>
            </a:extLst>
          </p:cNvPr>
          <p:cNvGrpSpPr/>
          <p:nvPr/>
        </p:nvGrpSpPr>
        <p:grpSpPr>
          <a:xfrm>
            <a:off x="5658433" y="992011"/>
            <a:ext cx="678488" cy="503282"/>
            <a:chOff x="6176500" y="6227381"/>
            <a:chExt cx="678488" cy="503282"/>
          </a:xfrm>
        </p:grpSpPr>
        <p:pic>
          <p:nvPicPr>
            <p:cNvPr id="348" name="Picture 347" descr="Background pattern&#10;&#10;Description automatically generated">
              <a:extLst>
                <a:ext uri="{FF2B5EF4-FFF2-40B4-BE49-F238E27FC236}">
                  <a16:creationId xmlns:a16="http://schemas.microsoft.com/office/drawing/2014/main" id="{339FF9DC-6BAE-4066-9755-25CEE22753B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321240" y="6227381"/>
              <a:ext cx="365760" cy="365760"/>
            </a:xfrm>
            <a:prstGeom prst="rect">
              <a:avLst/>
            </a:prstGeom>
            <a:effectLst/>
          </p:spPr>
        </p:pic>
        <p:sp>
          <p:nvSpPr>
            <p:cNvPr id="349" name="TextBox 348">
              <a:extLst>
                <a:ext uri="{FF2B5EF4-FFF2-40B4-BE49-F238E27FC236}">
                  <a16:creationId xmlns:a16="http://schemas.microsoft.com/office/drawing/2014/main" id="{7B343759-A5F0-4703-A6B2-D1530EDF2191}"/>
                </a:ext>
              </a:extLst>
            </p:cNvPr>
            <p:cNvSpPr txBox="1"/>
            <p:nvPr/>
          </p:nvSpPr>
          <p:spPr>
            <a:xfrm>
              <a:off x="6176500" y="6561386"/>
              <a:ext cx="678488" cy="169277"/>
            </a:xfrm>
            <a:prstGeom prst="rect">
              <a:avLst/>
            </a:prstGeom>
            <a:noFill/>
          </p:spPr>
          <p:txBody>
            <a:bodyPr wrap="square" rtlCol="0">
              <a:spAutoFit/>
            </a:bodyPr>
            <a:lstStyle/>
            <a:p>
              <a:pPr algn="ctr"/>
              <a:r>
                <a:rPr lang="en-US" sz="500" dirty="0"/>
                <a:t>J547: Malt</a:t>
              </a:r>
            </a:p>
          </p:txBody>
        </p:sp>
      </p:grpSp>
      <p:grpSp>
        <p:nvGrpSpPr>
          <p:cNvPr id="350" name="Group 349">
            <a:extLst>
              <a:ext uri="{FF2B5EF4-FFF2-40B4-BE49-F238E27FC236}">
                <a16:creationId xmlns:a16="http://schemas.microsoft.com/office/drawing/2014/main" id="{3083DC17-A081-480F-9F09-1DD236BE162C}"/>
              </a:ext>
            </a:extLst>
          </p:cNvPr>
          <p:cNvGrpSpPr/>
          <p:nvPr/>
        </p:nvGrpSpPr>
        <p:grpSpPr>
          <a:xfrm>
            <a:off x="6170675" y="992444"/>
            <a:ext cx="678488" cy="502849"/>
            <a:chOff x="6688742" y="6227814"/>
            <a:chExt cx="678488" cy="502849"/>
          </a:xfrm>
        </p:grpSpPr>
        <p:pic>
          <p:nvPicPr>
            <p:cNvPr id="351" name="Picture 350" descr="Background pattern&#10;&#10;Description automatically generated">
              <a:extLst>
                <a:ext uri="{FF2B5EF4-FFF2-40B4-BE49-F238E27FC236}">
                  <a16:creationId xmlns:a16="http://schemas.microsoft.com/office/drawing/2014/main" id="{75E3ABF0-8E49-4BB0-B825-51FEEF14EBB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847334" y="6227814"/>
              <a:ext cx="365760" cy="365760"/>
            </a:xfrm>
            <a:prstGeom prst="rect">
              <a:avLst/>
            </a:prstGeom>
            <a:effectLst/>
          </p:spPr>
        </p:pic>
        <p:sp>
          <p:nvSpPr>
            <p:cNvPr id="352" name="TextBox 351">
              <a:extLst>
                <a:ext uri="{FF2B5EF4-FFF2-40B4-BE49-F238E27FC236}">
                  <a16:creationId xmlns:a16="http://schemas.microsoft.com/office/drawing/2014/main" id="{2A536D4D-330B-4651-8B26-5578F71E0BB5}"/>
                </a:ext>
              </a:extLst>
            </p:cNvPr>
            <p:cNvSpPr txBox="1"/>
            <p:nvPr/>
          </p:nvSpPr>
          <p:spPr>
            <a:xfrm>
              <a:off x="6688742" y="6561386"/>
              <a:ext cx="678488" cy="169277"/>
            </a:xfrm>
            <a:prstGeom prst="rect">
              <a:avLst/>
            </a:prstGeom>
            <a:noFill/>
          </p:spPr>
          <p:txBody>
            <a:bodyPr wrap="square" rtlCol="0">
              <a:spAutoFit/>
            </a:bodyPr>
            <a:lstStyle/>
            <a:p>
              <a:pPr algn="ctr"/>
              <a:r>
                <a:rPr lang="en-US" sz="500" dirty="0"/>
                <a:t>J517: Cork</a:t>
              </a:r>
            </a:p>
          </p:txBody>
        </p:sp>
      </p:grpSp>
      <p:grpSp>
        <p:nvGrpSpPr>
          <p:cNvPr id="353" name="Group 352">
            <a:extLst>
              <a:ext uri="{FF2B5EF4-FFF2-40B4-BE49-F238E27FC236}">
                <a16:creationId xmlns:a16="http://schemas.microsoft.com/office/drawing/2014/main" id="{2BA5B252-200C-46B7-A1CE-B726C0D79B0D}"/>
              </a:ext>
            </a:extLst>
          </p:cNvPr>
          <p:cNvGrpSpPr/>
          <p:nvPr/>
        </p:nvGrpSpPr>
        <p:grpSpPr>
          <a:xfrm>
            <a:off x="6707859" y="992444"/>
            <a:ext cx="678488" cy="502849"/>
            <a:chOff x="7220084" y="6227814"/>
            <a:chExt cx="678488" cy="502849"/>
          </a:xfrm>
        </p:grpSpPr>
        <p:pic>
          <p:nvPicPr>
            <p:cNvPr id="354" name="Picture 353" descr="Background pattern&#10;&#10;Description automatically generated">
              <a:extLst>
                <a:ext uri="{FF2B5EF4-FFF2-40B4-BE49-F238E27FC236}">
                  <a16:creationId xmlns:a16="http://schemas.microsoft.com/office/drawing/2014/main" id="{C90D93C7-B252-440A-8381-D2E192E7754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73429" y="6227814"/>
              <a:ext cx="365760" cy="365760"/>
            </a:xfrm>
            <a:prstGeom prst="rect">
              <a:avLst/>
            </a:prstGeom>
            <a:effectLst/>
          </p:spPr>
        </p:pic>
        <p:sp>
          <p:nvSpPr>
            <p:cNvPr id="355" name="TextBox 354">
              <a:extLst>
                <a:ext uri="{FF2B5EF4-FFF2-40B4-BE49-F238E27FC236}">
                  <a16:creationId xmlns:a16="http://schemas.microsoft.com/office/drawing/2014/main" id="{EB84C711-71E1-489F-BED6-29DD035BD82E}"/>
                </a:ext>
              </a:extLst>
            </p:cNvPr>
            <p:cNvSpPr txBox="1"/>
            <p:nvPr/>
          </p:nvSpPr>
          <p:spPr>
            <a:xfrm>
              <a:off x="7220084" y="6561386"/>
              <a:ext cx="678488" cy="169277"/>
            </a:xfrm>
            <a:prstGeom prst="rect">
              <a:avLst/>
            </a:prstGeom>
            <a:noFill/>
          </p:spPr>
          <p:txBody>
            <a:bodyPr wrap="square" rtlCol="0">
              <a:spAutoFit/>
            </a:bodyPr>
            <a:lstStyle/>
            <a:p>
              <a:pPr algn="ctr"/>
              <a:r>
                <a:rPr lang="en-US" sz="500" dirty="0"/>
                <a:t>J509: Cocoa</a:t>
              </a:r>
            </a:p>
          </p:txBody>
        </p:sp>
      </p:grpSp>
      <p:grpSp>
        <p:nvGrpSpPr>
          <p:cNvPr id="356" name="Group 355">
            <a:extLst>
              <a:ext uri="{FF2B5EF4-FFF2-40B4-BE49-F238E27FC236}">
                <a16:creationId xmlns:a16="http://schemas.microsoft.com/office/drawing/2014/main" id="{ADD2F4D5-3D38-460B-98F1-2FD03BD5061C}"/>
              </a:ext>
            </a:extLst>
          </p:cNvPr>
          <p:cNvGrpSpPr/>
          <p:nvPr/>
        </p:nvGrpSpPr>
        <p:grpSpPr>
          <a:xfrm>
            <a:off x="7229792" y="997023"/>
            <a:ext cx="678488" cy="498270"/>
            <a:chOff x="4063287" y="6774031"/>
            <a:chExt cx="678488" cy="498270"/>
          </a:xfrm>
        </p:grpSpPr>
        <p:pic>
          <p:nvPicPr>
            <p:cNvPr id="357" name="Picture 356" descr="Background pattern&#10;&#10;Description automatically generated">
              <a:extLst>
                <a:ext uri="{FF2B5EF4-FFF2-40B4-BE49-F238E27FC236}">
                  <a16:creationId xmlns:a16="http://schemas.microsoft.com/office/drawing/2014/main" id="{B3CE6033-60CA-436B-9282-E3945E8D2CC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221549" y="6774031"/>
              <a:ext cx="365760" cy="365760"/>
            </a:xfrm>
            <a:prstGeom prst="rect">
              <a:avLst/>
            </a:prstGeom>
            <a:effectLst/>
          </p:spPr>
        </p:pic>
        <p:sp>
          <p:nvSpPr>
            <p:cNvPr id="358" name="TextBox 357">
              <a:extLst>
                <a:ext uri="{FF2B5EF4-FFF2-40B4-BE49-F238E27FC236}">
                  <a16:creationId xmlns:a16="http://schemas.microsoft.com/office/drawing/2014/main" id="{27F9260F-A731-40F4-8740-2D46F2FA122F}"/>
                </a:ext>
              </a:extLst>
            </p:cNvPr>
            <p:cNvSpPr txBox="1"/>
            <p:nvPr/>
          </p:nvSpPr>
          <p:spPr>
            <a:xfrm>
              <a:off x="4063287" y="7103024"/>
              <a:ext cx="678488" cy="169277"/>
            </a:xfrm>
            <a:prstGeom prst="rect">
              <a:avLst/>
            </a:prstGeom>
            <a:noFill/>
          </p:spPr>
          <p:txBody>
            <a:bodyPr wrap="square" rtlCol="0">
              <a:spAutoFit/>
            </a:bodyPr>
            <a:lstStyle/>
            <a:p>
              <a:pPr algn="ctr"/>
              <a:r>
                <a:rPr lang="en-US" sz="500" dirty="0"/>
                <a:t>J501: Ebony</a:t>
              </a:r>
            </a:p>
          </p:txBody>
        </p:sp>
      </p:grpSp>
      <p:sp>
        <p:nvSpPr>
          <p:cNvPr id="359" name="Content Placeholder 106">
            <a:extLst>
              <a:ext uri="{FF2B5EF4-FFF2-40B4-BE49-F238E27FC236}">
                <a16:creationId xmlns:a16="http://schemas.microsoft.com/office/drawing/2014/main" id="{62FCA40A-FD76-4A9E-B1B1-DB1359580728}"/>
              </a:ext>
            </a:extLst>
          </p:cNvPr>
          <p:cNvSpPr>
            <a:spLocks noGrp="1"/>
          </p:cNvSpPr>
          <p:nvPr/>
        </p:nvSpPr>
        <p:spPr>
          <a:xfrm>
            <a:off x="3561752" y="3106336"/>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Medley</a:t>
            </a:r>
          </a:p>
        </p:txBody>
      </p:sp>
      <p:grpSp>
        <p:nvGrpSpPr>
          <p:cNvPr id="360" name="Group 359">
            <a:extLst>
              <a:ext uri="{FF2B5EF4-FFF2-40B4-BE49-F238E27FC236}">
                <a16:creationId xmlns:a16="http://schemas.microsoft.com/office/drawing/2014/main" id="{64D03261-FEFE-438B-994E-A5524EA1F7B8}"/>
              </a:ext>
            </a:extLst>
          </p:cNvPr>
          <p:cNvGrpSpPr/>
          <p:nvPr/>
        </p:nvGrpSpPr>
        <p:grpSpPr>
          <a:xfrm>
            <a:off x="5099561" y="4572258"/>
            <a:ext cx="678488" cy="506585"/>
            <a:chOff x="5657223" y="5611919"/>
            <a:chExt cx="678488" cy="506585"/>
          </a:xfrm>
        </p:grpSpPr>
        <p:pic>
          <p:nvPicPr>
            <p:cNvPr id="361" name="Picture 360">
              <a:extLst>
                <a:ext uri="{FF2B5EF4-FFF2-40B4-BE49-F238E27FC236}">
                  <a16:creationId xmlns:a16="http://schemas.microsoft.com/office/drawing/2014/main" id="{7A42B470-9263-4658-B0BD-475F16BBC8CC}"/>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819081" y="5611919"/>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62" name="TextBox 361">
              <a:extLst>
                <a:ext uri="{FF2B5EF4-FFF2-40B4-BE49-F238E27FC236}">
                  <a16:creationId xmlns:a16="http://schemas.microsoft.com/office/drawing/2014/main" id="{0B25C1B3-34D6-472D-A58F-BA060E6D86DC}"/>
                </a:ext>
              </a:extLst>
            </p:cNvPr>
            <p:cNvSpPr txBox="1"/>
            <p:nvPr/>
          </p:nvSpPr>
          <p:spPr>
            <a:xfrm>
              <a:off x="5657223" y="5949227"/>
              <a:ext cx="678488" cy="169277"/>
            </a:xfrm>
            <a:prstGeom prst="rect">
              <a:avLst/>
            </a:prstGeom>
            <a:noFill/>
          </p:spPr>
          <p:txBody>
            <a:bodyPr wrap="square" rtlCol="0">
              <a:spAutoFit/>
            </a:bodyPr>
            <a:lstStyle/>
            <a:p>
              <a:pPr algn="ctr"/>
              <a:r>
                <a:rPr lang="en-US" sz="500">
                  <a:solidFill>
                    <a:schemeClr val="tx1"/>
                  </a:solidFill>
                </a:rPr>
                <a:t>5ER9: Onyx</a:t>
              </a:r>
            </a:p>
          </p:txBody>
        </p:sp>
      </p:grpSp>
      <p:grpSp>
        <p:nvGrpSpPr>
          <p:cNvPr id="363" name="Group 362">
            <a:extLst>
              <a:ext uri="{FF2B5EF4-FFF2-40B4-BE49-F238E27FC236}">
                <a16:creationId xmlns:a16="http://schemas.microsoft.com/office/drawing/2014/main" id="{831222D4-4E29-4606-9E4D-503B43666219}"/>
              </a:ext>
            </a:extLst>
          </p:cNvPr>
          <p:cNvGrpSpPr/>
          <p:nvPr/>
        </p:nvGrpSpPr>
        <p:grpSpPr>
          <a:xfrm>
            <a:off x="4558655" y="4572258"/>
            <a:ext cx="678488" cy="506585"/>
            <a:chOff x="5116317" y="5611919"/>
            <a:chExt cx="678488" cy="506585"/>
          </a:xfrm>
        </p:grpSpPr>
        <p:pic>
          <p:nvPicPr>
            <p:cNvPr id="364" name="Picture 363">
              <a:extLst>
                <a:ext uri="{FF2B5EF4-FFF2-40B4-BE49-F238E27FC236}">
                  <a16:creationId xmlns:a16="http://schemas.microsoft.com/office/drawing/2014/main" id="{EB712E11-E309-4D66-A879-DAE8BEF3022E}"/>
                </a:ext>
              </a:extLst>
            </p:cNvPr>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283762" y="5611919"/>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65" name="TextBox 364">
              <a:extLst>
                <a:ext uri="{FF2B5EF4-FFF2-40B4-BE49-F238E27FC236}">
                  <a16:creationId xmlns:a16="http://schemas.microsoft.com/office/drawing/2014/main" id="{1D17A0EA-E2B9-452D-A322-FED521E3FD0D}"/>
                </a:ext>
              </a:extLst>
            </p:cNvPr>
            <p:cNvSpPr txBox="1"/>
            <p:nvPr/>
          </p:nvSpPr>
          <p:spPr>
            <a:xfrm>
              <a:off x="5116317" y="5949227"/>
              <a:ext cx="678488" cy="169277"/>
            </a:xfrm>
            <a:prstGeom prst="rect">
              <a:avLst/>
            </a:prstGeom>
            <a:noFill/>
          </p:spPr>
          <p:txBody>
            <a:bodyPr wrap="square" rtlCol="0">
              <a:spAutoFit/>
            </a:bodyPr>
            <a:lstStyle/>
            <a:p>
              <a:pPr algn="ctr">
                <a:lnSpc>
                  <a:spcPct val="100000"/>
                </a:lnSpc>
              </a:pPr>
              <a:r>
                <a:rPr lang="en-US" sz="500">
                  <a:solidFill>
                    <a:schemeClr val="tx1"/>
                  </a:solidFill>
                </a:rPr>
                <a:t>5ES7: Night Owl</a:t>
              </a:r>
            </a:p>
          </p:txBody>
        </p:sp>
      </p:grpSp>
      <p:grpSp>
        <p:nvGrpSpPr>
          <p:cNvPr id="366" name="Group 365">
            <a:extLst>
              <a:ext uri="{FF2B5EF4-FFF2-40B4-BE49-F238E27FC236}">
                <a16:creationId xmlns:a16="http://schemas.microsoft.com/office/drawing/2014/main" id="{65E62842-3C1B-4E7B-A163-25E34D96DC5E}"/>
              </a:ext>
            </a:extLst>
          </p:cNvPr>
          <p:cNvGrpSpPr/>
          <p:nvPr/>
        </p:nvGrpSpPr>
        <p:grpSpPr>
          <a:xfrm>
            <a:off x="4028906" y="4572258"/>
            <a:ext cx="678488" cy="506585"/>
            <a:chOff x="4586568" y="5611919"/>
            <a:chExt cx="678488" cy="506585"/>
          </a:xfrm>
        </p:grpSpPr>
        <p:pic>
          <p:nvPicPr>
            <p:cNvPr id="367" name="Picture 366">
              <a:extLst>
                <a:ext uri="{FF2B5EF4-FFF2-40B4-BE49-F238E27FC236}">
                  <a16:creationId xmlns:a16="http://schemas.microsoft.com/office/drawing/2014/main" id="{3E0B9790-35FF-406D-B03E-CD4C7F58AF02}"/>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748442" y="5611919"/>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68" name="TextBox 367">
              <a:extLst>
                <a:ext uri="{FF2B5EF4-FFF2-40B4-BE49-F238E27FC236}">
                  <a16:creationId xmlns:a16="http://schemas.microsoft.com/office/drawing/2014/main" id="{810CE52C-FA3C-4875-89BE-E2C8F1791403}"/>
                </a:ext>
              </a:extLst>
            </p:cNvPr>
            <p:cNvSpPr txBox="1"/>
            <p:nvPr/>
          </p:nvSpPr>
          <p:spPr>
            <a:xfrm>
              <a:off x="4586568" y="5949227"/>
              <a:ext cx="678488" cy="169277"/>
            </a:xfrm>
            <a:prstGeom prst="rect">
              <a:avLst/>
            </a:prstGeom>
            <a:noFill/>
          </p:spPr>
          <p:txBody>
            <a:bodyPr wrap="square" rtlCol="0">
              <a:spAutoFit/>
            </a:bodyPr>
            <a:lstStyle/>
            <a:p>
              <a:pPr algn="ctr"/>
              <a:r>
                <a:rPr lang="en-US" sz="500">
                  <a:solidFill>
                    <a:schemeClr val="tx1"/>
                  </a:solidFill>
                </a:rPr>
                <a:t>5ER6: Truffle</a:t>
              </a:r>
            </a:p>
          </p:txBody>
        </p:sp>
      </p:grpSp>
      <p:grpSp>
        <p:nvGrpSpPr>
          <p:cNvPr id="369" name="Group 368">
            <a:extLst>
              <a:ext uri="{FF2B5EF4-FFF2-40B4-BE49-F238E27FC236}">
                <a16:creationId xmlns:a16="http://schemas.microsoft.com/office/drawing/2014/main" id="{08EEFC8E-B7F4-4BA3-917A-E1469AA801C5}"/>
              </a:ext>
            </a:extLst>
          </p:cNvPr>
          <p:cNvGrpSpPr/>
          <p:nvPr/>
        </p:nvGrpSpPr>
        <p:grpSpPr>
          <a:xfrm>
            <a:off x="3499385" y="4572258"/>
            <a:ext cx="678488" cy="506585"/>
            <a:chOff x="4057047" y="5611919"/>
            <a:chExt cx="678488" cy="506585"/>
          </a:xfrm>
        </p:grpSpPr>
        <p:pic>
          <p:nvPicPr>
            <p:cNvPr id="370" name="Picture 369">
              <a:extLst>
                <a:ext uri="{FF2B5EF4-FFF2-40B4-BE49-F238E27FC236}">
                  <a16:creationId xmlns:a16="http://schemas.microsoft.com/office/drawing/2014/main" id="{3633C91F-9588-4EEE-9C40-703D33B98037}"/>
                </a:ext>
              </a:extLst>
            </p:cNvPr>
            <p:cNvPicPr>
              <a:picLocks/>
            </p:cNvPicPr>
            <p:nvPr/>
          </p:nvPicPr>
          <p:blipFill>
            <a:blip r:embed="rId34"/>
            <a:stretch>
              <a:fillRect/>
            </a:stretch>
          </p:blipFill>
          <p:spPr>
            <a:xfrm>
              <a:off x="4213122" y="5611919"/>
              <a:ext cx="365760" cy="365760"/>
            </a:xfrm>
            <a:prstGeom prst="rect">
              <a:avLst/>
            </a:prstGeom>
          </p:spPr>
        </p:pic>
        <p:sp>
          <p:nvSpPr>
            <p:cNvPr id="371" name="TextBox 370">
              <a:extLst>
                <a:ext uri="{FF2B5EF4-FFF2-40B4-BE49-F238E27FC236}">
                  <a16:creationId xmlns:a16="http://schemas.microsoft.com/office/drawing/2014/main" id="{2B5EDF11-0E31-48FD-B85D-450CE7BF6956}"/>
                </a:ext>
              </a:extLst>
            </p:cNvPr>
            <p:cNvSpPr txBox="1"/>
            <p:nvPr/>
          </p:nvSpPr>
          <p:spPr>
            <a:xfrm>
              <a:off x="4057047" y="5949227"/>
              <a:ext cx="678488" cy="169277"/>
            </a:xfrm>
            <a:prstGeom prst="rect">
              <a:avLst/>
            </a:prstGeom>
            <a:noFill/>
          </p:spPr>
          <p:txBody>
            <a:bodyPr wrap="square" rtlCol="0">
              <a:spAutoFit/>
            </a:bodyPr>
            <a:lstStyle/>
            <a:p>
              <a:pPr algn="ctr"/>
              <a:r>
                <a:rPr lang="en-US" sz="500" dirty="0">
                  <a:solidFill>
                    <a:schemeClr val="tx1"/>
                  </a:solidFill>
                </a:rPr>
                <a:t>5ET6: Cloud</a:t>
              </a:r>
            </a:p>
          </p:txBody>
        </p:sp>
      </p:grpSp>
      <p:sp>
        <p:nvSpPr>
          <p:cNvPr id="372" name="Content Placeholder 106">
            <a:extLst>
              <a:ext uri="{FF2B5EF4-FFF2-40B4-BE49-F238E27FC236}">
                <a16:creationId xmlns:a16="http://schemas.microsoft.com/office/drawing/2014/main" id="{AC596CA2-3717-4D6D-A2FB-E7EC6ABCF4C1}"/>
              </a:ext>
            </a:extLst>
          </p:cNvPr>
          <p:cNvSpPr>
            <a:spLocks noGrp="1"/>
          </p:cNvSpPr>
          <p:nvPr/>
        </p:nvSpPr>
        <p:spPr>
          <a:xfrm>
            <a:off x="3556543" y="4339904"/>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Era</a:t>
            </a:r>
          </a:p>
        </p:txBody>
      </p:sp>
      <p:sp>
        <p:nvSpPr>
          <p:cNvPr id="194" name="Content Placeholder 106">
            <a:extLst>
              <a:ext uri="{FF2B5EF4-FFF2-40B4-BE49-F238E27FC236}">
                <a16:creationId xmlns:a16="http://schemas.microsoft.com/office/drawing/2014/main" id="{682178C3-8D67-440F-BC12-B969C09266FE}"/>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err="1">
                <a:solidFill>
                  <a:schemeClr val="bg2">
                    <a:lumMod val="10000"/>
                  </a:schemeClr>
                </a:solidFill>
              </a:rPr>
              <a:t>Sarto</a:t>
            </a:r>
            <a:r>
              <a:rPr lang="en-US" dirty="0">
                <a:solidFill>
                  <a:schemeClr val="bg2">
                    <a:lumMod val="10000"/>
                  </a:schemeClr>
                </a:solidFill>
              </a:rPr>
              <a:t> Screen</a:t>
            </a:r>
          </a:p>
        </p:txBody>
      </p:sp>
      <p:pic>
        <p:nvPicPr>
          <p:cNvPr id="195" name="Picture 194">
            <a:extLst>
              <a:ext uri="{FF2B5EF4-FFF2-40B4-BE49-F238E27FC236}">
                <a16:creationId xmlns:a16="http://schemas.microsoft.com/office/drawing/2014/main" id="{EC55FD8F-B629-436C-B120-F57D518ED777}"/>
              </a:ext>
            </a:extLst>
          </p:cNvPr>
          <p:cNvPicPr>
            <a:picLocks noChangeAspect="1"/>
          </p:cNvPicPr>
          <p:nvPr/>
        </p:nvPicPr>
        <p:blipFill rotWithShape="1">
          <a:blip r:embed="rId35">
            <a:extLst>
              <a:ext uri="{BEBA8EAE-BF5A-486C-A8C5-ECC9F3942E4B}">
                <a14:imgProps xmlns:a14="http://schemas.microsoft.com/office/drawing/2010/main">
                  <a14:imgLayer r:embed="rId36">
                    <a14:imgEffect>
                      <a14:saturation sat="0"/>
                    </a14:imgEffect>
                  </a14:imgLayer>
                </a14:imgProps>
              </a:ext>
            </a:extLst>
          </a:blip>
          <a:srcRect l="21964" t="43500" r="15740" b="18858"/>
          <a:stretch/>
        </p:blipFill>
        <p:spPr>
          <a:xfrm>
            <a:off x="375319" y="1494752"/>
            <a:ext cx="2341547" cy="795873"/>
          </a:xfrm>
          <a:prstGeom prst="rect">
            <a:avLst/>
          </a:prstGeom>
        </p:spPr>
      </p:pic>
      <p:cxnSp>
        <p:nvCxnSpPr>
          <p:cNvPr id="197" name="Straight Connector 196">
            <a:extLst>
              <a:ext uri="{FF2B5EF4-FFF2-40B4-BE49-F238E27FC236}">
                <a16:creationId xmlns:a16="http://schemas.microsoft.com/office/drawing/2014/main" id="{83AC00E6-31CD-4E9D-B084-3B30535131EF}"/>
              </a:ext>
            </a:extLst>
          </p:cNvPr>
          <p:cNvCxnSpPr>
            <a:cxnSpLocks/>
          </p:cNvCxnSpPr>
          <p:nvPr/>
        </p:nvCxnSpPr>
        <p:spPr>
          <a:xfrm flipH="1">
            <a:off x="2087144" y="1711312"/>
            <a:ext cx="67834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9" name="Content Placeholder 106">
            <a:extLst>
              <a:ext uri="{FF2B5EF4-FFF2-40B4-BE49-F238E27FC236}">
                <a16:creationId xmlns:a16="http://schemas.microsoft.com/office/drawing/2014/main" id="{24040607-DE6E-49B4-A6B4-1EA19E04AE0A}"/>
              </a:ext>
            </a:extLst>
          </p:cNvPr>
          <p:cNvSpPr>
            <a:spLocks noGrp="1"/>
          </p:cNvSpPr>
          <p:nvPr/>
        </p:nvSpPr>
        <p:spPr>
          <a:xfrm>
            <a:off x="2726303" y="1627259"/>
            <a:ext cx="1280160" cy="499342"/>
          </a:xfrm>
          <a:prstGeom prst="rect">
            <a:avLst/>
          </a:prstGeom>
        </p:spPr>
        <p:txBody>
          <a:bodyPr vert="horz" lIns="91440" tIns="45720" rIns="91440" bIns="45720" rtlCol="0" anchor="t">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Center Screen</a:t>
            </a:r>
          </a:p>
          <a:p>
            <a:pPr>
              <a:lnSpc>
                <a:spcPct val="100000"/>
              </a:lnSpc>
              <a:spcBef>
                <a:spcPts val="0"/>
              </a:spcBef>
            </a:pPr>
            <a:r>
              <a:rPr lang="en-US" sz="600" dirty="0">
                <a:solidFill>
                  <a:schemeClr val="bg2">
                    <a:lumMod val="10000"/>
                  </a:schemeClr>
                </a:solidFill>
              </a:rPr>
              <a:t>Fabric Color Accents</a:t>
            </a:r>
          </a:p>
          <a:p>
            <a:pPr>
              <a:lnSpc>
                <a:spcPct val="100000"/>
              </a:lnSpc>
              <a:spcBef>
                <a:spcPts val="0"/>
              </a:spcBef>
            </a:pPr>
            <a:r>
              <a:rPr lang="en-US" sz="600" dirty="0">
                <a:solidFill>
                  <a:schemeClr val="bg2">
                    <a:lumMod val="10000"/>
                  </a:schemeClr>
                </a:solidFill>
              </a:rPr>
              <a:t>PET W/ Stripe</a:t>
            </a:r>
          </a:p>
          <a:p>
            <a:pPr>
              <a:lnSpc>
                <a:spcPct val="100000"/>
              </a:lnSpc>
              <a:spcBef>
                <a:spcPts val="0"/>
              </a:spcBef>
            </a:pPr>
            <a:r>
              <a:rPr lang="en-US" sz="600" dirty="0">
                <a:solidFill>
                  <a:schemeClr val="bg2">
                    <a:lumMod val="10000"/>
                  </a:schemeClr>
                </a:solidFill>
              </a:rPr>
              <a:t>PET W/ No Stripe</a:t>
            </a:r>
          </a:p>
          <a:p>
            <a:pPr>
              <a:lnSpc>
                <a:spcPct val="100000"/>
              </a:lnSpc>
              <a:spcBef>
                <a:spcPts val="0"/>
              </a:spcBef>
            </a:pPr>
            <a:endParaRPr lang="en-US" sz="600" dirty="0">
              <a:solidFill>
                <a:schemeClr val="bg2">
                  <a:lumMod val="10000"/>
                </a:schemeClr>
              </a:solidFill>
            </a:endParaRPr>
          </a:p>
        </p:txBody>
      </p:sp>
      <p:sp>
        <p:nvSpPr>
          <p:cNvPr id="220" name="Content Placeholder 106">
            <a:extLst>
              <a:ext uri="{FF2B5EF4-FFF2-40B4-BE49-F238E27FC236}">
                <a16:creationId xmlns:a16="http://schemas.microsoft.com/office/drawing/2014/main" id="{0A7D8828-1E5F-4B77-8DCA-81DABA10D72E}"/>
              </a:ext>
            </a:extLst>
          </p:cNvPr>
          <p:cNvSpPr>
            <a:spLocks noGrp="1"/>
          </p:cNvSpPr>
          <p:nvPr/>
        </p:nvSpPr>
        <p:spPr>
          <a:xfrm>
            <a:off x="3561752" y="503308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Stencil</a:t>
            </a:r>
          </a:p>
        </p:txBody>
      </p:sp>
      <p:grpSp>
        <p:nvGrpSpPr>
          <p:cNvPr id="295" name="Group 294">
            <a:extLst>
              <a:ext uri="{FF2B5EF4-FFF2-40B4-BE49-F238E27FC236}">
                <a16:creationId xmlns:a16="http://schemas.microsoft.com/office/drawing/2014/main" id="{FA69DDB7-F285-4554-97DD-4C89998158F5}"/>
              </a:ext>
            </a:extLst>
          </p:cNvPr>
          <p:cNvGrpSpPr/>
          <p:nvPr/>
        </p:nvGrpSpPr>
        <p:grpSpPr>
          <a:xfrm>
            <a:off x="6721752" y="5255634"/>
            <a:ext cx="678488" cy="515255"/>
            <a:chOff x="6744420" y="5620105"/>
            <a:chExt cx="678488" cy="515255"/>
          </a:xfrm>
        </p:grpSpPr>
        <p:pic>
          <p:nvPicPr>
            <p:cNvPr id="296" name="Picture 295">
              <a:extLst>
                <a:ext uri="{FF2B5EF4-FFF2-40B4-BE49-F238E27FC236}">
                  <a16:creationId xmlns:a16="http://schemas.microsoft.com/office/drawing/2014/main" id="{3A9B2B24-70C0-4246-81A9-DC1F0A7F82F2}"/>
                </a:ext>
              </a:extLst>
            </p:cNvPr>
            <p:cNvPicPr>
              <a:picLocks/>
            </p:cNvPicPr>
            <p:nvPr/>
          </p:nvPicPr>
          <p:blipFill>
            <a:blip r:embed="rId37"/>
            <a:stretch>
              <a:fillRect/>
            </a:stretch>
          </p:blipFill>
          <p:spPr>
            <a:xfrm>
              <a:off x="6898874" y="5620105"/>
              <a:ext cx="365760" cy="365760"/>
            </a:xfrm>
            <a:prstGeom prst="rect">
              <a:avLst/>
            </a:prstGeom>
          </p:spPr>
        </p:pic>
        <p:sp>
          <p:nvSpPr>
            <p:cNvPr id="297" name="TextBox 296">
              <a:extLst>
                <a:ext uri="{FF2B5EF4-FFF2-40B4-BE49-F238E27FC236}">
                  <a16:creationId xmlns:a16="http://schemas.microsoft.com/office/drawing/2014/main" id="{C382818C-AE09-41E9-BF12-DA31733CCCF2}"/>
                </a:ext>
              </a:extLst>
            </p:cNvPr>
            <p:cNvSpPr txBox="1"/>
            <p:nvPr/>
          </p:nvSpPr>
          <p:spPr>
            <a:xfrm>
              <a:off x="6744420" y="5966083"/>
              <a:ext cx="678488" cy="169277"/>
            </a:xfrm>
            <a:prstGeom prst="rect">
              <a:avLst/>
            </a:prstGeom>
            <a:noFill/>
          </p:spPr>
          <p:txBody>
            <a:bodyPr wrap="square" rtlCol="0">
              <a:spAutoFit/>
            </a:bodyPr>
            <a:lstStyle/>
            <a:p>
              <a:pPr algn="ctr"/>
              <a:r>
                <a:rPr lang="en-US" sz="500" dirty="0">
                  <a:solidFill>
                    <a:schemeClr val="tx1"/>
                  </a:solidFill>
                </a:rPr>
                <a:t>P455: Midnight</a:t>
              </a:r>
            </a:p>
          </p:txBody>
        </p:sp>
      </p:grpSp>
      <p:grpSp>
        <p:nvGrpSpPr>
          <p:cNvPr id="307" name="Group 306">
            <a:extLst>
              <a:ext uri="{FF2B5EF4-FFF2-40B4-BE49-F238E27FC236}">
                <a16:creationId xmlns:a16="http://schemas.microsoft.com/office/drawing/2014/main" id="{B10949E5-AF98-4361-9C70-976A904165E6}"/>
              </a:ext>
            </a:extLst>
          </p:cNvPr>
          <p:cNvGrpSpPr/>
          <p:nvPr/>
        </p:nvGrpSpPr>
        <p:grpSpPr>
          <a:xfrm>
            <a:off x="6153873" y="5255634"/>
            <a:ext cx="678488" cy="590846"/>
            <a:chOff x="7187759" y="5620105"/>
            <a:chExt cx="678488" cy="590846"/>
          </a:xfrm>
        </p:grpSpPr>
        <p:pic>
          <p:nvPicPr>
            <p:cNvPr id="308" name="Picture 307">
              <a:extLst>
                <a:ext uri="{FF2B5EF4-FFF2-40B4-BE49-F238E27FC236}">
                  <a16:creationId xmlns:a16="http://schemas.microsoft.com/office/drawing/2014/main" id="{F7875B54-67B8-4F6A-A6F5-5A51081101D1}"/>
                </a:ext>
              </a:extLst>
            </p:cNvPr>
            <p:cNvPicPr>
              <a:picLocks/>
            </p:cNvPicPr>
            <p:nvPr/>
          </p:nvPicPr>
          <p:blipFill>
            <a:blip r:embed="rId38"/>
            <a:stretch>
              <a:fillRect/>
            </a:stretch>
          </p:blipFill>
          <p:spPr>
            <a:xfrm>
              <a:off x="7366221" y="5620105"/>
              <a:ext cx="365760" cy="365760"/>
            </a:xfrm>
            <a:prstGeom prst="rect">
              <a:avLst/>
            </a:prstGeom>
          </p:spPr>
        </p:pic>
        <p:sp>
          <p:nvSpPr>
            <p:cNvPr id="309" name="TextBox 308">
              <a:extLst>
                <a:ext uri="{FF2B5EF4-FFF2-40B4-BE49-F238E27FC236}">
                  <a16:creationId xmlns:a16="http://schemas.microsoft.com/office/drawing/2014/main" id="{B7F53FF4-1724-4C92-B0AD-D08C56E4D845}"/>
                </a:ext>
              </a:extLst>
            </p:cNvPr>
            <p:cNvSpPr txBox="1"/>
            <p:nvPr/>
          </p:nvSpPr>
          <p:spPr>
            <a:xfrm>
              <a:off x="7187759" y="5964730"/>
              <a:ext cx="678488" cy="246221"/>
            </a:xfrm>
            <a:prstGeom prst="rect">
              <a:avLst/>
            </a:prstGeom>
            <a:noFill/>
          </p:spPr>
          <p:txBody>
            <a:bodyPr wrap="square" rtlCol="0">
              <a:spAutoFit/>
            </a:bodyPr>
            <a:lstStyle/>
            <a:p>
              <a:pPr algn="ctr"/>
              <a:r>
                <a:rPr lang="en-US" sz="500" dirty="0"/>
                <a:t>P457: Cracked Pepper</a:t>
              </a:r>
              <a:endParaRPr lang="en-US" sz="500" dirty="0">
                <a:solidFill>
                  <a:schemeClr val="tx1"/>
                </a:solidFill>
              </a:endParaRPr>
            </a:p>
          </p:txBody>
        </p:sp>
      </p:grpSp>
      <p:grpSp>
        <p:nvGrpSpPr>
          <p:cNvPr id="320" name="Group 319">
            <a:extLst>
              <a:ext uri="{FF2B5EF4-FFF2-40B4-BE49-F238E27FC236}">
                <a16:creationId xmlns:a16="http://schemas.microsoft.com/office/drawing/2014/main" id="{F2F29B73-104E-44CD-869C-513614703752}"/>
              </a:ext>
            </a:extLst>
          </p:cNvPr>
          <p:cNvGrpSpPr/>
          <p:nvPr/>
        </p:nvGrpSpPr>
        <p:grpSpPr>
          <a:xfrm>
            <a:off x="5120550" y="5255634"/>
            <a:ext cx="678488" cy="514923"/>
            <a:chOff x="7698992" y="5620105"/>
            <a:chExt cx="678488" cy="514923"/>
          </a:xfrm>
        </p:grpSpPr>
        <p:pic>
          <p:nvPicPr>
            <p:cNvPr id="321" name="Picture 320">
              <a:extLst>
                <a:ext uri="{FF2B5EF4-FFF2-40B4-BE49-F238E27FC236}">
                  <a16:creationId xmlns:a16="http://schemas.microsoft.com/office/drawing/2014/main" id="{CDD60149-AB71-4EA4-8607-7CD77EEADE74}"/>
                </a:ext>
              </a:extLst>
            </p:cNvPr>
            <p:cNvPicPr>
              <a:picLocks noChangeAspect="1"/>
            </p:cNvPicPr>
            <p:nvPr/>
          </p:nvPicPr>
          <p:blipFill>
            <a:blip r:embed="rId39"/>
            <a:stretch>
              <a:fillRect/>
            </a:stretch>
          </p:blipFill>
          <p:spPr>
            <a:xfrm>
              <a:off x="7855356" y="5620105"/>
              <a:ext cx="365760" cy="381997"/>
            </a:xfrm>
            <a:prstGeom prst="rect">
              <a:avLst/>
            </a:prstGeom>
          </p:spPr>
        </p:pic>
        <p:sp>
          <p:nvSpPr>
            <p:cNvPr id="322" name="TextBox 321">
              <a:extLst>
                <a:ext uri="{FF2B5EF4-FFF2-40B4-BE49-F238E27FC236}">
                  <a16:creationId xmlns:a16="http://schemas.microsoft.com/office/drawing/2014/main" id="{E01E914D-8864-486E-A214-811F9692C35A}"/>
                </a:ext>
              </a:extLst>
            </p:cNvPr>
            <p:cNvSpPr txBox="1"/>
            <p:nvPr/>
          </p:nvSpPr>
          <p:spPr>
            <a:xfrm>
              <a:off x="7698992" y="5965751"/>
              <a:ext cx="678488" cy="169277"/>
            </a:xfrm>
            <a:prstGeom prst="rect">
              <a:avLst/>
            </a:prstGeom>
            <a:noFill/>
          </p:spPr>
          <p:txBody>
            <a:bodyPr wrap="square" rtlCol="0">
              <a:spAutoFit/>
            </a:bodyPr>
            <a:lstStyle/>
            <a:p>
              <a:pPr algn="ctr"/>
              <a:r>
                <a:rPr lang="en-US" sz="500" dirty="0"/>
                <a:t>P460: Bittersweet</a:t>
              </a:r>
              <a:endParaRPr lang="en-US" sz="500" dirty="0">
                <a:solidFill>
                  <a:schemeClr val="tx1"/>
                </a:solidFill>
              </a:endParaRPr>
            </a:p>
          </p:txBody>
        </p:sp>
      </p:grpSp>
      <p:grpSp>
        <p:nvGrpSpPr>
          <p:cNvPr id="323" name="Group 322">
            <a:extLst>
              <a:ext uri="{FF2B5EF4-FFF2-40B4-BE49-F238E27FC236}">
                <a16:creationId xmlns:a16="http://schemas.microsoft.com/office/drawing/2014/main" id="{338426CC-41FF-4B01-AC86-BCA1C2DE27FA}"/>
              </a:ext>
            </a:extLst>
          </p:cNvPr>
          <p:cNvGrpSpPr/>
          <p:nvPr/>
        </p:nvGrpSpPr>
        <p:grpSpPr>
          <a:xfrm>
            <a:off x="5634746" y="5255634"/>
            <a:ext cx="678488" cy="513671"/>
            <a:chOff x="8208115" y="5620105"/>
            <a:chExt cx="678488" cy="513671"/>
          </a:xfrm>
        </p:grpSpPr>
        <p:pic>
          <p:nvPicPr>
            <p:cNvPr id="324" name="Picture 323">
              <a:extLst>
                <a:ext uri="{FF2B5EF4-FFF2-40B4-BE49-F238E27FC236}">
                  <a16:creationId xmlns:a16="http://schemas.microsoft.com/office/drawing/2014/main" id="{0AA2E6A7-39FD-4173-BE87-703BD326FDC7}"/>
                </a:ext>
              </a:extLst>
            </p:cNvPr>
            <p:cNvPicPr>
              <a:picLocks/>
            </p:cNvPicPr>
            <p:nvPr/>
          </p:nvPicPr>
          <p:blipFill>
            <a:blip r:embed="rId40"/>
            <a:stretch>
              <a:fillRect/>
            </a:stretch>
          </p:blipFill>
          <p:spPr>
            <a:xfrm>
              <a:off x="8365213" y="5620105"/>
              <a:ext cx="365760" cy="365760"/>
            </a:xfrm>
            <a:prstGeom prst="rect">
              <a:avLst/>
            </a:prstGeom>
          </p:spPr>
        </p:pic>
        <p:sp>
          <p:nvSpPr>
            <p:cNvPr id="325" name="TextBox 324">
              <a:extLst>
                <a:ext uri="{FF2B5EF4-FFF2-40B4-BE49-F238E27FC236}">
                  <a16:creationId xmlns:a16="http://schemas.microsoft.com/office/drawing/2014/main" id="{AC176013-739A-43DC-9C2D-F1AFFDEBF7F1}"/>
                </a:ext>
              </a:extLst>
            </p:cNvPr>
            <p:cNvSpPr txBox="1"/>
            <p:nvPr/>
          </p:nvSpPr>
          <p:spPr>
            <a:xfrm>
              <a:off x="8208115" y="5964499"/>
              <a:ext cx="678488" cy="169277"/>
            </a:xfrm>
            <a:prstGeom prst="rect">
              <a:avLst/>
            </a:prstGeom>
            <a:noFill/>
          </p:spPr>
          <p:txBody>
            <a:bodyPr wrap="square" rtlCol="0">
              <a:spAutoFit/>
            </a:bodyPr>
            <a:lstStyle/>
            <a:p>
              <a:pPr algn="ctr"/>
              <a:r>
                <a:rPr lang="en-US" sz="500" dirty="0">
                  <a:solidFill>
                    <a:schemeClr val="tx1"/>
                  </a:solidFill>
                </a:rPr>
                <a:t>P463: Concrete</a:t>
              </a:r>
            </a:p>
          </p:txBody>
        </p:sp>
      </p:grpSp>
      <p:grpSp>
        <p:nvGrpSpPr>
          <p:cNvPr id="326" name="Group 325">
            <a:extLst>
              <a:ext uri="{FF2B5EF4-FFF2-40B4-BE49-F238E27FC236}">
                <a16:creationId xmlns:a16="http://schemas.microsoft.com/office/drawing/2014/main" id="{B7C3857E-D49E-4A2E-8B47-CE1625282AD6}"/>
              </a:ext>
            </a:extLst>
          </p:cNvPr>
          <p:cNvGrpSpPr/>
          <p:nvPr/>
        </p:nvGrpSpPr>
        <p:grpSpPr>
          <a:xfrm>
            <a:off x="4569674" y="5255634"/>
            <a:ext cx="678488" cy="509843"/>
            <a:chOff x="8642539" y="5620105"/>
            <a:chExt cx="678488" cy="509843"/>
          </a:xfrm>
        </p:grpSpPr>
        <p:pic>
          <p:nvPicPr>
            <p:cNvPr id="327" name="Picture 326">
              <a:extLst>
                <a:ext uri="{FF2B5EF4-FFF2-40B4-BE49-F238E27FC236}">
                  <a16:creationId xmlns:a16="http://schemas.microsoft.com/office/drawing/2014/main" id="{AA84B0A6-C51B-4244-A53F-A394E985999D}"/>
                </a:ext>
              </a:extLst>
            </p:cNvPr>
            <p:cNvPicPr>
              <a:picLocks/>
            </p:cNvPicPr>
            <p:nvPr/>
          </p:nvPicPr>
          <p:blipFill>
            <a:blip r:embed="rId41"/>
            <a:stretch>
              <a:fillRect/>
            </a:stretch>
          </p:blipFill>
          <p:spPr>
            <a:xfrm>
              <a:off x="8798903" y="5620105"/>
              <a:ext cx="365760" cy="365760"/>
            </a:xfrm>
            <a:prstGeom prst="rect">
              <a:avLst/>
            </a:prstGeom>
          </p:spPr>
        </p:pic>
        <p:sp>
          <p:nvSpPr>
            <p:cNvPr id="328" name="TextBox 327">
              <a:extLst>
                <a:ext uri="{FF2B5EF4-FFF2-40B4-BE49-F238E27FC236}">
                  <a16:creationId xmlns:a16="http://schemas.microsoft.com/office/drawing/2014/main" id="{30C74210-1416-43D6-9DE1-861B30A2B727}"/>
                </a:ext>
              </a:extLst>
            </p:cNvPr>
            <p:cNvSpPr txBox="1"/>
            <p:nvPr/>
          </p:nvSpPr>
          <p:spPr>
            <a:xfrm>
              <a:off x="8642539" y="5960671"/>
              <a:ext cx="678488" cy="169277"/>
            </a:xfrm>
            <a:prstGeom prst="rect">
              <a:avLst/>
            </a:prstGeom>
            <a:noFill/>
          </p:spPr>
          <p:txBody>
            <a:bodyPr wrap="square" rtlCol="0">
              <a:spAutoFit/>
            </a:bodyPr>
            <a:lstStyle/>
            <a:p>
              <a:pPr algn="ctr"/>
              <a:r>
                <a:rPr lang="en-US" sz="500" dirty="0">
                  <a:solidFill>
                    <a:schemeClr val="tx1"/>
                  </a:solidFill>
                </a:rPr>
                <a:t>P464: Orchid</a:t>
              </a:r>
            </a:p>
          </p:txBody>
        </p:sp>
      </p:grpSp>
      <p:grpSp>
        <p:nvGrpSpPr>
          <p:cNvPr id="329" name="Group 328">
            <a:extLst>
              <a:ext uri="{FF2B5EF4-FFF2-40B4-BE49-F238E27FC236}">
                <a16:creationId xmlns:a16="http://schemas.microsoft.com/office/drawing/2014/main" id="{4FB3D9A3-DCBE-4D2A-A2F0-41438D01290B}"/>
              </a:ext>
            </a:extLst>
          </p:cNvPr>
          <p:cNvGrpSpPr/>
          <p:nvPr/>
        </p:nvGrpSpPr>
        <p:grpSpPr>
          <a:xfrm>
            <a:off x="4040741" y="5255634"/>
            <a:ext cx="678488" cy="512854"/>
            <a:chOff x="9161816" y="5620105"/>
            <a:chExt cx="678488" cy="512854"/>
          </a:xfrm>
        </p:grpSpPr>
        <p:pic>
          <p:nvPicPr>
            <p:cNvPr id="330" name="Picture 329">
              <a:extLst>
                <a:ext uri="{FF2B5EF4-FFF2-40B4-BE49-F238E27FC236}">
                  <a16:creationId xmlns:a16="http://schemas.microsoft.com/office/drawing/2014/main" id="{4D619C34-EBC8-496F-9AB9-BCC4220433CF}"/>
                </a:ext>
              </a:extLst>
            </p:cNvPr>
            <p:cNvPicPr>
              <a:picLocks/>
            </p:cNvPicPr>
            <p:nvPr/>
          </p:nvPicPr>
          <p:blipFill>
            <a:blip r:embed="rId42"/>
            <a:stretch>
              <a:fillRect/>
            </a:stretch>
          </p:blipFill>
          <p:spPr>
            <a:xfrm>
              <a:off x="9318180" y="5620105"/>
              <a:ext cx="365760" cy="365760"/>
            </a:xfrm>
            <a:prstGeom prst="rect">
              <a:avLst/>
            </a:prstGeom>
          </p:spPr>
        </p:pic>
        <p:sp>
          <p:nvSpPr>
            <p:cNvPr id="331" name="TextBox 330">
              <a:extLst>
                <a:ext uri="{FF2B5EF4-FFF2-40B4-BE49-F238E27FC236}">
                  <a16:creationId xmlns:a16="http://schemas.microsoft.com/office/drawing/2014/main" id="{F27574F2-4F53-434A-9132-AE7E08EA9C6E}"/>
                </a:ext>
              </a:extLst>
            </p:cNvPr>
            <p:cNvSpPr txBox="1"/>
            <p:nvPr/>
          </p:nvSpPr>
          <p:spPr>
            <a:xfrm>
              <a:off x="9161816" y="5963682"/>
              <a:ext cx="678488" cy="169277"/>
            </a:xfrm>
            <a:prstGeom prst="rect">
              <a:avLst/>
            </a:prstGeom>
            <a:noFill/>
          </p:spPr>
          <p:txBody>
            <a:bodyPr wrap="square" rtlCol="0">
              <a:spAutoFit/>
            </a:bodyPr>
            <a:lstStyle/>
            <a:p>
              <a:pPr algn="ctr"/>
              <a:r>
                <a:rPr lang="en-US" sz="500" dirty="0">
                  <a:solidFill>
                    <a:schemeClr val="tx1"/>
                  </a:solidFill>
                </a:rPr>
                <a:t>P465: Parchment</a:t>
              </a:r>
            </a:p>
          </p:txBody>
        </p:sp>
      </p:grpSp>
      <p:grpSp>
        <p:nvGrpSpPr>
          <p:cNvPr id="332" name="Group 331">
            <a:extLst>
              <a:ext uri="{FF2B5EF4-FFF2-40B4-BE49-F238E27FC236}">
                <a16:creationId xmlns:a16="http://schemas.microsoft.com/office/drawing/2014/main" id="{48897F73-7846-4A21-8E15-27CF457C9690}"/>
              </a:ext>
            </a:extLst>
          </p:cNvPr>
          <p:cNvGrpSpPr/>
          <p:nvPr/>
        </p:nvGrpSpPr>
        <p:grpSpPr>
          <a:xfrm>
            <a:off x="3487434" y="5255634"/>
            <a:ext cx="678488" cy="515254"/>
            <a:chOff x="9715039" y="5620105"/>
            <a:chExt cx="678488" cy="515254"/>
          </a:xfrm>
        </p:grpSpPr>
        <p:pic>
          <p:nvPicPr>
            <p:cNvPr id="333" name="Picture 332">
              <a:extLst>
                <a:ext uri="{FF2B5EF4-FFF2-40B4-BE49-F238E27FC236}">
                  <a16:creationId xmlns:a16="http://schemas.microsoft.com/office/drawing/2014/main" id="{9EC817E3-C36F-4DF6-9AAF-41E388DFA3C2}"/>
                </a:ext>
              </a:extLst>
            </p:cNvPr>
            <p:cNvPicPr>
              <a:picLocks/>
            </p:cNvPicPr>
            <p:nvPr/>
          </p:nvPicPr>
          <p:blipFill>
            <a:blip r:embed="rId43"/>
            <a:stretch>
              <a:fillRect/>
            </a:stretch>
          </p:blipFill>
          <p:spPr>
            <a:xfrm>
              <a:off x="9873254" y="5620105"/>
              <a:ext cx="365760" cy="365760"/>
            </a:xfrm>
            <a:prstGeom prst="rect">
              <a:avLst/>
            </a:prstGeom>
          </p:spPr>
        </p:pic>
        <p:sp>
          <p:nvSpPr>
            <p:cNvPr id="337" name="TextBox 336">
              <a:extLst>
                <a:ext uri="{FF2B5EF4-FFF2-40B4-BE49-F238E27FC236}">
                  <a16:creationId xmlns:a16="http://schemas.microsoft.com/office/drawing/2014/main" id="{37608166-F9F1-48AD-9F22-0CF9BBF78743}"/>
                </a:ext>
              </a:extLst>
            </p:cNvPr>
            <p:cNvSpPr txBox="1"/>
            <p:nvPr/>
          </p:nvSpPr>
          <p:spPr>
            <a:xfrm>
              <a:off x="9715039" y="5966082"/>
              <a:ext cx="678488" cy="169277"/>
            </a:xfrm>
            <a:prstGeom prst="rect">
              <a:avLst/>
            </a:prstGeom>
            <a:noFill/>
          </p:spPr>
          <p:txBody>
            <a:bodyPr wrap="square" rtlCol="0">
              <a:spAutoFit/>
            </a:bodyPr>
            <a:lstStyle/>
            <a:p>
              <a:pPr algn="ctr"/>
              <a:r>
                <a:rPr lang="en-US" sz="500" dirty="0">
                  <a:solidFill>
                    <a:schemeClr val="tx1"/>
                  </a:solidFill>
                </a:rPr>
                <a:t>P466: Silk</a:t>
              </a:r>
            </a:p>
          </p:txBody>
        </p:sp>
      </p:grpSp>
      <p:cxnSp>
        <p:nvCxnSpPr>
          <p:cNvPr id="373" name="Straight Connector 372">
            <a:extLst>
              <a:ext uri="{FF2B5EF4-FFF2-40B4-BE49-F238E27FC236}">
                <a16:creationId xmlns:a16="http://schemas.microsoft.com/office/drawing/2014/main" id="{11F8FD47-C8E5-4535-9B54-B8D3408CFF7C}"/>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74" name="Content Placeholder 106">
            <a:extLst>
              <a:ext uri="{FF2B5EF4-FFF2-40B4-BE49-F238E27FC236}">
                <a16:creationId xmlns:a16="http://schemas.microsoft.com/office/drawing/2014/main" id="{A4DC5DF3-B622-43BD-BA20-8328833BAEED}"/>
              </a:ext>
            </a:extLst>
          </p:cNvPr>
          <p:cNvSpPr>
            <a:spLocks noGrp="1"/>
          </p:cNvSpPr>
          <p:nvPr/>
        </p:nvSpPr>
        <p:spPr>
          <a:xfrm>
            <a:off x="8000300" y="309384"/>
            <a:ext cx="3816379" cy="321192"/>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PET Color Accents</a:t>
            </a:r>
          </a:p>
        </p:txBody>
      </p:sp>
      <p:sp>
        <p:nvSpPr>
          <p:cNvPr id="375" name="Content Placeholder 106">
            <a:extLst>
              <a:ext uri="{FF2B5EF4-FFF2-40B4-BE49-F238E27FC236}">
                <a16:creationId xmlns:a16="http://schemas.microsoft.com/office/drawing/2014/main" id="{BD7BE4F6-7CE0-4078-8FBE-D97EDE827F70}"/>
              </a:ext>
            </a:extLst>
          </p:cNvPr>
          <p:cNvSpPr>
            <a:spLocks noGrp="1"/>
          </p:cNvSpPr>
          <p:nvPr/>
        </p:nvSpPr>
        <p:spPr>
          <a:xfrm>
            <a:off x="7993139" y="75430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PET With No Stripe</a:t>
            </a:r>
          </a:p>
        </p:txBody>
      </p:sp>
      <p:sp>
        <p:nvSpPr>
          <p:cNvPr id="376" name="Content Placeholder 106">
            <a:extLst>
              <a:ext uri="{FF2B5EF4-FFF2-40B4-BE49-F238E27FC236}">
                <a16:creationId xmlns:a16="http://schemas.microsoft.com/office/drawing/2014/main" id="{65F8E4DB-E8DE-4C1B-8ECF-53482301F405}"/>
              </a:ext>
            </a:extLst>
          </p:cNvPr>
          <p:cNvSpPr>
            <a:spLocks noGrp="1"/>
          </p:cNvSpPr>
          <p:nvPr/>
        </p:nvSpPr>
        <p:spPr>
          <a:xfrm>
            <a:off x="7991313" y="1454467"/>
            <a:ext cx="1536365"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PET With Stripe</a:t>
            </a:r>
          </a:p>
        </p:txBody>
      </p:sp>
      <p:sp>
        <p:nvSpPr>
          <p:cNvPr id="383" name="Content Placeholder 106">
            <a:extLst>
              <a:ext uri="{FF2B5EF4-FFF2-40B4-BE49-F238E27FC236}">
                <a16:creationId xmlns:a16="http://schemas.microsoft.com/office/drawing/2014/main" id="{D5DB7775-0FC1-47AC-98E7-CE37CA718025}"/>
              </a:ext>
            </a:extLst>
          </p:cNvPr>
          <p:cNvSpPr>
            <a:spLocks noGrp="1"/>
          </p:cNvSpPr>
          <p:nvPr/>
        </p:nvSpPr>
        <p:spPr>
          <a:xfrm>
            <a:off x="8017172" y="2268475"/>
            <a:ext cx="3745142"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Structure</a:t>
            </a:r>
          </a:p>
        </p:txBody>
      </p:sp>
      <p:sp>
        <p:nvSpPr>
          <p:cNvPr id="384" name="Content Placeholder 106">
            <a:extLst>
              <a:ext uri="{FF2B5EF4-FFF2-40B4-BE49-F238E27FC236}">
                <a16:creationId xmlns:a16="http://schemas.microsoft.com/office/drawing/2014/main" id="{07ED2AA9-1185-4EB5-A5A3-6B0E857151EB}"/>
              </a:ext>
            </a:extLst>
          </p:cNvPr>
          <p:cNvSpPr>
            <a:spLocks noGrp="1"/>
          </p:cNvSpPr>
          <p:nvPr/>
        </p:nvSpPr>
        <p:spPr>
          <a:xfrm>
            <a:off x="8013566" y="2543902"/>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cxnSp>
        <p:nvCxnSpPr>
          <p:cNvPr id="385" name="Straight Connector 384">
            <a:extLst>
              <a:ext uri="{FF2B5EF4-FFF2-40B4-BE49-F238E27FC236}">
                <a16:creationId xmlns:a16="http://schemas.microsoft.com/office/drawing/2014/main" id="{0208639F-3A0F-4ACF-8ED8-5FB13F0D45FD}"/>
              </a:ext>
            </a:extLst>
          </p:cNvPr>
          <p:cNvCxnSpPr>
            <a:cxnSpLocks/>
          </p:cNvCxnSpPr>
          <p:nvPr/>
        </p:nvCxnSpPr>
        <p:spPr>
          <a:xfrm>
            <a:off x="8034643" y="2537551"/>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6" name="Content Placeholder 106">
            <a:extLst>
              <a:ext uri="{FF2B5EF4-FFF2-40B4-BE49-F238E27FC236}">
                <a16:creationId xmlns:a16="http://schemas.microsoft.com/office/drawing/2014/main" id="{48959C67-9FD4-46DC-92F8-4409D3311912}"/>
              </a:ext>
            </a:extLst>
          </p:cNvPr>
          <p:cNvSpPr>
            <a:spLocks noGrp="1"/>
          </p:cNvSpPr>
          <p:nvPr/>
        </p:nvSpPr>
        <p:spPr>
          <a:xfrm>
            <a:off x="8020122" y="3267346"/>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grpSp>
        <p:nvGrpSpPr>
          <p:cNvPr id="408" name="Group 407">
            <a:extLst>
              <a:ext uri="{FF2B5EF4-FFF2-40B4-BE49-F238E27FC236}">
                <a16:creationId xmlns:a16="http://schemas.microsoft.com/office/drawing/2014/main" id="{99C04F43-D975-4882-9B73-8F5B244C38EA}"/>
              </a:ext>
            </a:extLst>
          </p:cNvPr>
          <p:cNvGrpSpPr/>
          <p:nvPr/>
        </p:nvGrpSpPr>
        <p:grpSpPr>
          <a:xfrm>
            <a:off x="7963325" y="2779688"/>
            <a:ext cx="650860" cy="488310"/>
            <a:chOff x="8810426" y="2523923"/>
            <a:chExt cx="650860" cy="488310"/>
          </a:xfrm>
        </p:grpSpPr>
        <p:pic>
          <p:nvPicPr>
            <p:cNvPr id="409" name="Picture 408" descr="A picture containing text, accessory, case&#10;&#10;Description automatically generated">
              <a:extLst>
                <a:ext uri="{FF2B5EF4-FFF2-40B4-BE49-F238E27FC236}">
                  <a16:creationId xmlns:a16="http://schemas.microsoft.com/office/drawing/2014/main" id="{24303A93-B4DD-4410-B781-F174F14BF652}"/>
                </a:ext>
              </a:extLst>
            </p:cNvPr>
            <p:cNvPicPr>
              <a:picLocks/>
            </p:cNvPicPr>
            <p:nvPr/>
          </p:nvPicPr>
          <p:blipFill>
            <a:blip r:embed="rId44">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410" name="TextBox 409">
              <a:extLst>
                <a:ext uri="{FF2B5EF4-FFF2-40B4-BE49-F238E27FC236}">
                  <a16:creationId xmlns:a16="http://schemas.microsoft.com/office/drawing/2014/main" id="{AB63805B-5154-4930-AAF1-842188CE214C}"/>
                </a:ext>
              </a:extLst>
            </p:cNvPr>
            <p:cNvSpPr txBox="1"/>
            <p:nvPr/>
          </p:nvSpPr>
          <p:spPr>
            <a:xfrm>
              <a:off x="8810426" y="2842956"/>
              <a:ext cx="650860" cy="169277"/>
            </a:xfrm>
            <a:prstGeom prst="rect">
              <a:avLst/>
            </a:prstGeom>
            <a:noFill/>
          </p:spPr>
          <p:txBody>
            <a:bodyPr wrap="square" rtlCol="0">
              <a:spAutoFit/>
            </a:bodyPr>
            <a:lstStyle/>
            <a:p>
              <a:pPr algn="ctr"/>
              <a:r>
                <a:rPr lang="en-US" sz="500" dirty="0"/>
                <a:t>7360: Merle</a:t>
              </a:r>
            </a:p>
          </p:txBody>
        </p:sp>
      </p:grpSp>
      <p:grpSp>
        <p:nvGrpSpPr>
          <p:cNvPr id="411" name="Group 410">
            <a:extLst>
              <a:ext uri="{FF2B5EF4-FFF2-40B4-BE49-F238E27FC236}">
                <a16:creationId xmlns:a16="http://schemas.microsoft.com/office/drawing/2014/main" id="{97866563-D10F-4211-B18E-2CD2A2A607A1}"/>
              </a:ext>
            </a:extLst>
          </p:cNvPr>
          <p:cNvGrpSpPr/>
          <p:nvPr/>
        </p:nvGrpSpPr>
        <p:grpSpPr>
          <a:xfrm>
            <a:off x="7974345" y="3493955"/>
            <a:ext cx="650860" cy="499947"/>
            <a:chOff x="8339531" y="3013217"/>
            <a:chExt cx="650860" cy="499947"/>
          </a:xfrm>
        </p:grpSpPr>
        <p:pic>
          <p:nvPicPr>
            <p:cNvPr id="412" name="Picture 29">
              <a:extLst>
                <a:ext uri="{FF2B5EF4-FFF2-40B4-BE49-F238E27FC236}">
                  <a16:creationId xmlns:a16="http://schemas.microsoft.com/office/drawing/2014/main" id="{029FC194-ECFB-4FC8-A2EA-D2A8FCD8AFCC}"/>
                </a:ext>
              </a:extLst>
            </p:cNvPr>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413" name="TextBox 412">
              <a:extLst>
                <a:ext uri="{FF2B5EF4-FFF2-40B4-BE49-F238E27FC236}">
                  <a16:creationId xmlns:a16="http://schemas.microsoft.com/office/drawing/2014/main" id="{A4B4E278-E292-45E4-83D7-8B7F2A124762}"/>
                </a:ext>
              </a:extLst>
            </p:cNvPr>
            <p:cNvSpPr txBox="1"/>
            <p:nvPr/>
          </p:nvSpPr>
          <p:spPr>
            <a:xfrm>
              <a:off x="8339531" y="3343887"/>
              <a:ext cx="650860" cy="169277"/>
            </a:xfrm>
            <a:prstGeom prst="rect">
              <a:avLst/>
            </a:prstGeom>
            <a:noFill/>
          </p:spPr>
          <p:txBody>
            <a:bodyPr wrap="square" rtlCol="0">
              <a:spAutoFit/>
            </a:bodyPr>
            <a:lstStyle/>
            <a:p>
              <a:pPr algn="ctr">
                <a:lnSpc>
                  <a:spcPct val="100000"/>
                </a:lnSpc>
                <a:spcBef>
                  <a:spcPts val="100"/>
                </a:spcBef>
              </a:pPr>
              <a:r>
                <a:rPr lang="en-US" sz="500" dirty="0"/>
                <a:t>SL: Silver</a:t>
              </a:r>
            </a:p>
          </p:txBody>
        </p:sp>
      </p:grpSp>
      <p:grpSp>
        <p:nvGrpSpPr>
          <p:cNvPr id="414" name="Group 413">
            <a:extLst>
              <a:ext uri="{FF2B5EF4-FFF2-40B4-BE49-F238E27FC236}">
                <a16:creationId xmlns:a16="http://schemas.microsoft.com/office/drawing/2014/main" id="{EC5F7EC4-EE54-43B2-9424-05BA09946D36}"/>
              </a:ext>
            </a:extLst>
          </p:cNvPr>
          <p:cNvGrpSpPr/>
          <p:nvPr/>
        </p:nvGrpSpPr>
        <p:grpSpPr>
          <a:xfrm>
            <a:off x="7932958" y="1695323"/>
            <a:ext cx="650860" cy="500880"/>
            <a:chOff x="8197051" y="621604"/>
            <a:chExt cx="650860" cy="500880"/>
          </a:xfrm>
        </p:grpSpPr>
        <p:pic>
          <p:nvPicPr>
            <p:cNvPr id="415" name="Picture 16" descr="Silver">
              <a:extLst>
                <a:ext uri="{FF2B5EF4-FFF2-40B4-BE49-F238E27FC236}">
                  <a16:creationId xmlns:a16="http://schemas.microsoft.com/office/drawing/2014/main" id="{0B1A195F-5541-4CF3-B3D2-5797BE0D5DF6}"/>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8354336" y="62160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416" name="TextBox 415">
              <a:extLst>
                <a:ext uri="{FF2B5EF4-FFF2-40B4-BE49-F238E27FC236}">
                  <a16:creationId xmlns:a16="http://schemas.microsoft.com/office/drawing/2014/main" id="{5B991092-8E84-4589-833C-9B205F062262}"/>
                </a:ext>
              </a:extLst>
            </p:cNvPr>
            <p:cNvSpPr txBox="1"/>
            <p:nvPr/>
          </p:nvSpPr>
          <p:spPr>
            <a:xfrm>
              <a:off x="8197051" y="953207"/>
              <a:ext cx="650860" cy="169277"/>
            </a:xfrm>
            <a:prstGeom prst="rect">
              <a:avLst/>
            </a:prstGeom>
            <a:noFill/>
          </p:spPr>
          <p:txBody>
            <a:bodyPr wrap="square" rtlCol="0">
              <a:spAutoFit/>
            </a:bodyPr>
            <a:lstStyle/>
            <a:p>
              <a:pPr algn="ctr"/>
              <a:r>
                <a:rPr lang="en-US" sz="500" dirty="0"/>
                <a:t>BZ11: Silver</a:t>
              </a:r>
            </a:p>
          </p:txBody>
        </p:sp>
      </p:grpSp>
      <p:grpSp>
        <p:nvGrpSpPr>
          <p:cNvPr id="417" name="Group 416">
            <a:extLst>
              <a:ext uri="{FF2B5EF4-FFF2-40B4-BE49-F238E27FC236}">
                <a16:creationId xmlns:a16="http://schemas.microsoft.com/office/drawing/2014/main" id="{6F871B0B-80A2-4533-9A63-55D4FCC9A82A}"/>
              </a:ext>
            </a:extLst>
          </p:cNvPr>
          <p:cNvGrpSpPr/>
          <p:nvPr/>
        </p:nvGrpSpPr>
        <p:grpSpPr>
          <a:xfrm>
            <a:off x="7932958" y="986575"/>
            <a:ext cx="650860" cy="500880"/>
            <a:chOff x="8254006" y="789974"/>
            <a:chExt cx="650860" cy="500880"/>
          </a:xfrm>
        </p:grpSpPr>
        <p:pic>
          <p:nvPicPr>
            <p:cNvPr id="418" name="Picture 16" descr="Silver">
              <a:extLst>
                <a:ext uri="{FF2B5EF4-FFF2-40B4-BE49-F238E27FC236}">
                  <a16:creationId xmlns:a16="http://schemas.microsoft.com/office/drawing/2014/main" id="{53B91D72-6478-4B86-944B-0C2EF0343517}"/>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8411291" y="78997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419" name="TextBox 418">
              <a:extLst>
                <a:ext uri="{FF2B5EF4-FFF2-40B4-BE49-F238E27FC236}">
                  <a16:creationId xmlns:a16="http://schemas.microsoft.com/office/drawing/2014/main" id="{C98CA97B-A7CD-40D9-9C2E-37A55C15F65B}"/>
                </a:ext>
              </a:extLst>
            </p:cNvPr>
            <p:cNvSpPr txBox="1"/>
            <p:nvPr/>
          </p:nvSpPr>
          <p:spPr>
            <a:xfrm>
              <a:off x="8254006" y="1121577"/>
              <a:ext cx="650860" cy="169277"/>
            </a:xfrm>
            <a:prstGeom prst="rect">
              <a:avLst/>
            </a:prstGeom>
            <a:noFill/>
          </p:spPr>
          <p:txBody>
            <a:bodyPr wrap="square" rtlCol="0">
              <a:spAutoFit/>
            </a:bodyPr>
            <a:lstStyle/>
            <a:p>
              <a:pPr algn="ctr"/>
              <a:r>
                <a:rPr lang="en-US" sz="500" dirty="0"/>
                <a:t>BZ11: Silver</a:t>
              </a:r>
            </a:p>
          </p:txBody>
        </p:sp>
      </p:grpSp>
      <p:grpSp>
        <p:nvGrpSpPr>
          <p:cNvPr id="420" name="Group 419">
            <a:extLst>
              <a:ext uri="{FF2B5EF4-FFF2-40B4-BE49-F238E27FC236}">
                <a16:creationId xmlns:a16="http://schemas.microsoft.com/office/drawing/2014/main" id="{90DA2473-E5E2-4096-B566-0DD75FB80409}"/>
              </a:ext>
            </a:extLst>
          </p:cNvPr>
          <p:cNvGrpSpPr/>
          <p:nvPr/>
        </p:nvGrpSpPr>
        <p:grpSpPr>
          <a:xfrm>
            <a:off x="8509343" y="986575"/>
            <a:ext cx="650860" cy="500880"/>
            <a:chOff x="8830391" y="789974"/>
            <a:chExt cx="650860" cy="500880"/>
          </a:xfrm>
        </p:grpSpPr>
        <p:pic>
          <p:nvPicPr>
            <p:cNvPr id="421" name="Picture 420">
              <a:extLst>
                <a:ext uri="{FF2B5EF4-FFF2-40B4-BE49-F238E27FC236}">
                  <a16:creationId xmlns:a16="http://schemas.microsoft.com/office/drawing/2014/main" id="{F1158E1C-28B6-4B51-B3B6-DBD895BE1E57}"/>
                </a:ext>
              </a:extLst>
            </p:cNvPr>
            <p:cNvPicPr>
              <a:picLocks/>
            </p:cNvPicPr>
            <p:nvPr/>
          </p:nvPicPr>
          <p:blipFill>
            <a:blip r:embed="rId47"/>
            <a:stretch>
              <a:fillRect/>
            </a:stretch>
          </p:blipFill>
          <p:spPr>
            <a:xfrm>
              <a:off x="8978959" y="789974"/>
              <a:ext cx="367200" cy="367200"/>
            </a:xfrm>
            <a:prstGeom prst="rect">
              <a:avLst/>
            </a:prstGeom>
          </p:spPr>
        </p:pic>
        <p:sp>
          <p:nvSpPr>
            <p:cNvPr id="422" name="TextBox 421">
              <a:extLst>
                <a:ext uri="{FF2B5EF4-FFF2-40B4-BE49-F238E27FC236}">
                  <a16:creationId xmlns:a16="http://schemas.microsoft.com/office/drawing/2014/main" id="{B114C0D0-EBF7-4329-B709-144B3D57CBEB}"/>
                </a:ext>
              </a:extLst>
            </p:cNvPr>
            <p:cNvSpPr txBox="1"/>
            <p:nvPr/>
          </p:nvSpPr>
          <p:spPr>
            <a:xfrm>
              <a:off x="8830391" y="1121577"/>
              <a:ext cx="650860" cy="169277"/>
            </a:xfrm>
            <a:prstGeom prst="rect">
              <a:avLst/>
            </a:prstGeom>
            <a:noFill/>
          </p:spPr>
          <p:txBody>
            <a:bodyPr wrap="square" rtlCol="0">
              <a:spAutoFit/>
            </a:bodyPr>
            <a:lstStyle/>
            <a:p>
              <a:pPr algn="ctr"/>
              <a:r>
                <a:rPr lang="en-US" sz="500" dirty="0"/>
                <a:t>1902: Flax</a:t>
              </a:r>
            </a:p>
          </p:txBody>
        </p:sp>
      </p:grpSp>
      <p:grpSp>
        <p:nvGrpSpPr>
          <p:cNvPr id="423" name="Group 422">
            <a:extLst>
              <a:ext uri="{FF2B5EF4-FFF2-40B4-BE49-F238E27FC236}">
                <a16:creationId xmlns:a16="http://schemas.microsoft.com/office/drawing/2014/main" id="{0E8A3807-85D4-4C20-A248-A3B73264DBEC}"/>
              </a:ext>
            </a:extLst>
          </p:cNvPr>
          <p:cNvGrpSpPr/>
          <p:nvPr/>
        </p:nvGrpSpPr>
        <p:grpSpPr>
          <a:xfrm>
            <a:off x="9104955" y="995125"/>
            <a:ext cx="650860" cy="492330"/>
            <a:chOff x="9426003" y="798524"/>
            <a:chExt cx="650860" cy="492330"/>
          </a:xfrm>
        </p:grpSpPr>
        <p:pic>
          <p:nvPicPr>
            <p:cNvPr id="424" name="Picture 423">
              <a:extLst>
                <a:ext uri="{FF2B5EF4-FFF2-40B4-BE49-F238E27FC236}">
                  <a16:creationId xmlns:a16="http://schemas.microsoft.com/office/drawing/2014/main" id="{0D02D628-3E4F-4984-967F-FAD3B3FF97D9}"/>
                </a:ext>
              </a:extLst>
            </p:cNvPr>
            <p:cNvPicPr>
              <a:picLocks noChangeAspect="1"/>
            </p:cNvPicPr>
            <p:nvPr/>
          </p:nvPicPr>
          <p:blipFill>
            <a:blip r:embed="rId48"/>
            <a:stretch>
              <a:fillRect/>
            </a:stretch>
          </p:blipFill>
          <p:spPr>
            <a:xfrm>
              <a:off x="9561449" y="798524"/>
              <a:ext cx="367200" cy="368756"/>
            </a:xfrm>
            <a:prstGeom prst="rect">
              <a:avLst/>
            </a:prstGeom>
          </p:spPr>
        </p:pic>
        <p:sp>
          <p:nvSpPr>
            <p:cNvPr id="425" name="TextBox 424">
              <a:extLst>
                <a:ext uri="{FF2B5EF4-FFF2-40B4-BE49-F238E27FC236}">
                  <a16:creationId xmlns:a16="http://schemas.microsoft.com/office/drawing/2014/main" id="{1B135006-BA36-4004-8562-89BC398E82CD}"/>
                </a:ext>
              </a:extLst>
            </p:cNvPr>
            <p:cNvSpPr txBox="1"/>
            <p:nvPr/>
          </p:nvSpPr>
          <p:spPr>
            <a:xfrm>
              <a:off x="9426003" y="1121577"/>
              <a:ext cx="650860" cy="169277"/>
            </a:xfrm>
            <a:prstGeom prst="rect">
              <a:avLst/>
            </a:prstGeom>
            <a:noFill/>
          </p:spPr>
          <p:txBody>
            <a:bodyPr wrap="square" rtlCol="0">
              <a:spAutoFit/>
            </a:bodyPr>
            <a:lstStyle/>
            <a:p>
              <a:pPr algn="ctr"/>
              <a:r>
                <a:rPr lang="en-US" sz="500" dirty="0"/>
                <a:t>BZ03: Dark Grey</a:t>
              </a:r>
            </a:p>
          </p:txBody>
        </p:sp>
      </p:grpSp>
    </p:spTree>
    <p:extLst>
      <p:ext uri="{BB962C8B-B14F-4D97-AF65-F5344CB8AC3E}">
        <p14:creationId xmlns:p14="http://schemas.microsoft.com/office/powerpoint/2010/main" val="341297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descr="A picture containing indoor&#10;&#10;Description automatically generated">
            <a:extLst>
              <a:ext uri="{FF2B5EF4-FFF2-40B4-BE49-F238E27FC236}">
                <a16:creationId xmlns:a16="http://schemas.microsoft.com/office/drawing/2014/main" id="{1C686DFF-F1D9-4CA9-B731-F58F60EC7B9C}"/>
              </a:ext>
            </a:extLst>
          </p:cNvPr>
          <p:cNvPicPr>
            <a:picLocks noChangeAspect="1"/>
          </p:cNvPicPr>
          <p:nvPr/>
        </p:nvPicPr>
        <p:blipFill rotWithShape="1">
          <a:blip r:embed="rId2">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14" name="Content Placeholder 106">
            <a:extLst>
              <a:ext uri="{FF2B5EF4-FFF2-40B4-BE49-F238E27FC236}">
                <a16:creationId xmlns:a16="http://schemas.microsoft.com/office/drawing/2014/main" id="{0AB76EC1-0CFC-4B1F-9FDE-5A9A548FEC48}"/>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Neutral Tones</a:t>
            </a:r>
          </a:p>
        </p:txBody>
      </p:sp>
      <p:sp>
        <p:nvSpPr>
          <p:cNvPr id="314" name="Content Placeholder 106">
            <a:extLst>
              <a:ext uri="{FF2B5EF4-FFF2-40B4-BE49-F238E27FC236}">
                <a16:creationId xmlns:a16="http://schemas.microsoft.com/office/drawing/2014/main" id="{BDE648CB-29FD-42D9-8913-EAC1A65ECC11}"/>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PET Color Accents</a:t>
            </a:r>
          </a:p>
        </p:txBody>
      </p:sp>
      <p:sp>
        <p:nvSpPr>
          <p:cNvPr id="316" name="Content Placeholder 106">
            <a:extLst>
              <a:ext uri="{FF2B5EF4-FFF2-40B4-BE49-F238E27FC236}">
                <a16:creationId xmlns:a16="http://schemas.microsoft.com/office/drawing/2014/main" id="{1AA7F9AA-F751-4429-A9C1-72A93B7A25E9}"/>
              </a:ext>
            </a:extLst>
          </p:cNvPr>
          <p:cNvSpPr>
            <a:spLocks noGrp="1"/>
          </p:cNvSpPr>
          <p:nvPr/>
        </p:nvSpPr>
        <p:spPr>
          <a:xfrm>
            <a:off x="3561752" y="749821"/>
            <a:ext cx="126138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PET color accents</a:t>
            </a:r>
          </a:p>
        </p:txBody>
      </p:sp>
      <p:sp>
        <p:nvSpPr>
          <p:cNvPr id="194" name="Content Placeholder 106">
            <a:extLst>
              <a:ext uri="{FF2B5EF4-FFF2-40B4-BE49-F238E27FC236}">
                <a16:creationId xmlns:a16="http://schemas.microsoft.com/office/drawing/2014/main" id="{682178C3-8D67-440F-BC12-B969C09266FE}"/>
              </a:ext>
            </a:extLst>
          </p:cNvPr>
          <p:cNvSpPr>
            <a:spLocks noGrp="1"/>
          </p:cNvSpPr>
          <p:nvPr/>
        </p:nvSpPr>
        <p:spPr>
          <a:xfrm>
            <a:off x="375320" y="370946"/>
            <a:ext cx="25288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sz="1000" dirty="0">
                <a:solidFill>
                  <a:schemeClr val="tx1"/>
                </a:solidFill>
              </a:rPr>
              <a:t>PET Light Screen (Landscape)</a:t>
            </a:r>
          </a:p>
        </p:txBody>
      </p:sp>
      <p:cxnSp>
        <p:nvCxnSpPr>
          <p:cNvPr id="373" name="Straight Connector 372">
            <a:extLst>
              <a:ext uri="{FF2B5EF4-FFF2-40B4-BE49-F238E27FC236}">
                <a16:creationId xmlns:a16="http://schemas.microsoft.com/office/drawing/2014/main" id="{11F8FD47-C8E5-4535-9B54-B8D3408CFF7C}"/>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74" name="Content Placeholder 106">
            <a:extLst>
              <a:ext uri="{FF2B5EF4-FFF2-40B4-BE49-F238E27FC236}">
                <a16:creationId xmlns:a16="http://schemas.microsoft.com/office/drawing/2014/main" id="{A4DC5DF3-B622-43BD-BA20-8328833BAEED}"/>
              </a:ext>
            </a:extLst>
          </p:cNvPr>
          <p:cNvSpPr>
            <a:spLocks noGrp="1"/>
          </p:cNvSpPr>
          <p:nvPr/>
        </p:nvSpPr>
        <p:spPr>
          <a:xfrm>
            <a:off x="8000300" y="309384"/>
            <a:ext cx="3816379" cy="321192"/>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Plastic Color Accents</a:t>
            </a:r>
          </a:p>
        </p:txBody>
      </p:sp>
      <p:sp>
        <p:nvSpPr>
          <p:cNvPr id="375" name="Content Placeholder 106">
            <a:extLst>
              <a:ext uri="{FF2B5EF4-FFF2-40B4-BE49-F238E27FC236}">
                <a16:creationId xmlns:a16="http://schemas.microsoft.com/office/drawing/2014/main" id="{BD7BE4F6-7CE0-4078-8FBE-D97EDE827F70}"/>
              </a:ext>
            </a:extLst>
          </p:cNvPr>
          <p:cNvSpPr>
            <a:spLocks noGrp="1"/>
          </p:cNvSpPr>
          <p:nvPr/>
        </p:nvSpPr>
        <p:spPr>
          <a:xfrm>
            <a:off x="7993139" y="75430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color accents</a:t>
            </a:r>
          </a:p>
        </p:txBody>
      </p:sp>
      <p:pic>
        <p:nvPicPr>
          <p:cNvPr id="160" name="Picture 159">
            <a:extLst>
              <a:ext uri="{FF2B5EF4-FFF2-40B4-BE49-F238E27FC236}">
                <a16:creationId xmlns:a16="http://schemas.microsoft.com/office/drawing/2014/main" id="{DA2862E2-5AC9-4A00-B75E-7161C86E645A}"/>
              </a:ext>
            </a:extLst>
          </p:cNvPr>
          <p:cNvPicPr>
            <a:picLocks noChangeAspect="1"/>
          </p:cNvPicPr>
          <p:nvPr/>
        </p:nvPicPr>
        <p:blipFill rotWithShape="1">
          <a:blip r:embed="rId3"/>
          <a:srcRect l="27704" t="36337" r="30816" b="33777"/>
          <a:stretch/>
        </p:blipFill>
        <p:spPr>
          <a:xfrm>
            <a:off x="299921" y="1318178"/>
            <a:ext cx="2356762" cy="955116"/>
          </a:xfrm>
          <a:prstGeom prst="rect">
            <a:avLst/>
          </a:prstGeom>
        </p:spPr>
      </p:pic>
      <p:cxnSp>
        <p:nvCxnSpPr>
          <p:cNvPr id="164" name="Straight Connector 163">
            <a:extLst>
              <a:ext uri="{FF2B5EF4-FFF2-40B4-BE49-F238E27FC236}">
                <a16:creationId xmlns:a16="http://schemas.microsoft.com/office/drawing/2014/main" id="{E5F05883-717B-4873-AD5B-28AAF81EE9B4}"/>
              </a:ext>
            </a:extLst>
          </p:cNvPr>
          <p:cNvCxnSpPr>
            <a:cxnSpLocks/>
          </p:cNvCxnSpPr>
          <p:nvPr/>
        </p:nvCxnSpPr>
        <p:spPr>
          <a:xfrm flipH="1">
            <a:off x="2141531" y="1725271"/>
            <a:ext cx="61408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1900292-86BE-4525-BE68-1623740E2EDC}"/>
              </a:ext>
            </a:extLst>
          </p:cNvPr>
          <p:cNvCxnSpPr>
            <a:cxnSpLocks/>
          </p:cNvCxnSpPr>
          <p:nvPr/>
        </p:nvCxnSpPr>
        <p:spPr>
          <a:xfrm flipH="1">
            <a:off x="2087096" y="2084358"/>
            <a:ext cx="668518"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6" name="Content Placeholder 106">
            <a:extLst>
              <a:ext uri="{FF2B5EF4-FFF2-40B4-BE49-F238E27FC236}">
                <a16:creationId xmlns:a16="http://schemas.microsoft.com/office/drawing/2014/main" id="{9A78C751-B358-40F2-8E5F-A2D4C67B2975}"/>
              </a:ext>
            </a:extLst>
          </p:cNvPr>
          <p:cNvSpPr>
            <a:spLocks noGrp="1"/>
          </p:cNvSpPr>
          <p:nvPr/>
        </p:nvSpPr>
        <p:spPr>
          <a:xfrm>
            <a:off x="2722726" y="2000305"/>
            <a:ext cx="1280160" cy="499342"/>
          </a:xfrm>
          <a:prstGeom prst="rect">
            <a:avLst/>
          </a:prstGeom>
        </p:spPr>
        <p:txBody>
          <a:bodyPr vert="horz" lIns="91440" tIns="45720" rIns="91440" bIns="45720" rtlCol="0" anchor="t">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Bracket</a:t>
            </a:r>
          </a:p>
          <a:p>
            <a:pPr>
              <a:lnSpc>
                <a:spcPct val="100000"/>
              </a:lnSpc>
              <a:spcBef>
                <a:spcPts val="0"/>
              </a:spcBef>
            </a:pPr>
            <a:r>
              <a:rPr lang="en-US" sz="600" dirty="0">
                <a:solidFill>
                  <a:schemeClr val="bg2">
                    <a:lumMod val="10000"/>
                  </a:schemeClr>
                </a:solidFill>
              </a:rPr>
              <a:t>Plastic Color Accents</a:t>
            </a:r>
          </a:p>
          <a:p>
            <a:pPr>
              <a:lnSpc>
                <a:spcPct val="100000"/>
              </a:lnSpc>
              <a:spcBef>
                <a:spcPts val="0"/>
              </a:spcBef>
            </a:pPr>
            <a:endParaRPr lang="en-US" sz="600" dirty="0">
              <a:solidFill>
                <a:schemeClr val="bg2">
                  <a:lumMod val="10000"/>
                </a:schemeClr>
              </a:solidFill>
            </a:endParaRPr>
          </a:p>
        </p:txBody>
      </p:sp>
      <p:sp>
        <p:nvSpPr>
          <p:cNvPr id="167" name="Content Placeholder 106">
            <a:extLst>
              <a:ext uri="{FF2B5EF4-FFF2-40B4-BE49-F238E27FC236}">
                <a16:creationId xmlns:a16="http://schemas.microsoft.com/office/drawing/2014/main" id="{B5F66F0D-D560-43BC-8E95-02462D926F25}"/>
              </a:ext>
            </a:extLst>
          </p:cNvPr>
          <p:cNvSpPr>
            <a:spLocks noGrp="1"/>
          </p:cNvSpPr>
          <p:nvPr/>
        </p:nvSpPr>
        <p:spPr>
          <a:xfrm>
            <a:off x="2722726" y="1641218"/>
            <a:ext cx="1280160" cy="499342"/>
          </a:xfrm>
          <a:prstGeom prst="rect">
            <a:avLst/>
          </a:prstGeom>
        </p:spPr>
        <p:txBody>
          <a:bodyPr vert="horz" lIns="91440" tIns="45720" rIns="91440" bIns="45720" rtlCol="0" anchor="t">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Screen</a:t>
            </a:r>
          </a:p>
          <a:p>
            <a:pPr>
              <a:lnSpc>
                <a:spcPct val="100000"/>
              </a:lnSpc>
              <a:spcBef>
                <a:spcPts val="0"/>
              </a:spcBef>
            </a:pPr>
            <a:r>
              <a:rPr lang="en-US" sz="600" dirty="0">
                <a:solidFill>
                  <a:schemeClr val="bg2">
                    <a:lumMod val="10000"/>
                  </a:schemeClr>
                </a:solidFill>
              </a:rPr>
              <a:t>PET Color Accents</a:t>
            </a:r>
          </a:p>
          <a:p>
            <a:pPr>
              <a:lnSpc>
                <a:spcPct val="100000"/>
              </a:lnSpc>
              <a:spcBef>
                <a:spcPts val="0"/>
              </a:spcBef>
            </a:pPr>
            <a:endParaRPr lang="en-US" sz="600" dirty="0">
              <a:solidFill>
                <a:schemeClr val="bg2">
                  <a:lumMod val="10000"/>
                </a:schemeClr>
              </a:solidFill>
            </a:endParaRPr>
          </a:p>
        </p:txBody>
      </p:sp>
      <p:grpSp>
        <p:nvGrpSpPr>
          <p:cNvPr id="169" name="Group 168">
            <a:extLst>
              <a:ext uri="{FF2B5EF4-FFF2-40B4-BE49-F238E27FC236}">
                <a16:creationId xmlns:a16="http://schemas.microsoft.com/office/drawing/2014/main" id="{724945C7-5327-43EF-A401-C02C1313C164}"/>
              </a:ext>
            </a:extLst>
          </p:cNvPr>
          <p:cNvGrpSpPr/>
          <p:nvPr/>
        </p:nvGrpSpPr>
        <p:grpSpPr>
          <a:xfrm>
            <a:off x="3502170" y="992444"/>
            <a:ext cx="650860" cy="500880"/>
            <a:chOff x="8254006" y="789974"/>
            <a:chExt cx="650860" cy="500880"/>
          </a:xfrm>
        </p:grpSpPr>
        <p:pic>
          <p:nvPicPr>
            <p:cNvPr id="170" name="Picture 16" descr="Silver">
              <a:extLst>
                <a:ext uri="{FF2B5EF4-FFF2-40B4-BE49-F238E27FC236}">
                  <a16:creationId xmlns:a16="http://schemas.microsoft.com/office/drawing/2014/main" id="{84890F03-89CD-4305-A8EF-9EE5FFDF84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1291" y="78997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71" name="TextBox 170">
              <a:extLst>
                <a:ext uri="{FF2B5EF4-FFF2-40B4-BE49-F238E27FC236}">
                  <a16:creationId xmlns:a16="http://schemas.microsoft.com/office/drawing/2014/main" id="{862F18AD-71A5-4D67-B11C-99288B177DF2}"/>
                </a:ext>
              </a:extLst>
            </p:cNvPr>
            <p:cNvSpPr txBox="1"/>
            <p:nvPr/>
          </p:nvSpPr>
          <p:spPr>
            <a:xfrm>
              <a:off x="8254006" y="1121577"/>
              <a:ext cx="650860" cy="169277"/>
            </a:xfrm>
            <a:prstGeom prst="rect">
              <a:avLst/>
            </a:prstGeom>
            <a:noFill/>
          </p:spPr>
          <p:txBody>
            <a:bodyPr wrap="square" rtlCol="0">
              <a:spAutoFit/>
            </a:bodyPr>
            <a:lstStyle/>
            <a:p>
              <a:pPr algn="ctr"/>
              <a:r>
                <a:rPr lang="en-US" sz="500" dirty="0"/>
                <a:t>BZ11: Silver</a:t>
              </a:r>
            </a:p>
          </p:txBody>
        </p:sp>
      </p:grpSp>
      <p:pic>
        <p:nvPicPr>
          <p:cNvPr id="173" name="Picture 18" descr="Grey">
            <a:extLst>
              <a:ext uri="{FF2B5EF4-FFF2-40B4-BE49-F238E27FC236}">
                <a16:creationId xmlns:a16="http://schemas.microsoft.com/office/drawing/2014/main" id="{BCDE28BC-0049-4446-83FA-EE7E0411D7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390" r="390"/>
          <a:stretch>
            <a:fillRect/>
          </a:stretch>
        </p:blipFill>
        <p:spPr bwMode="auto">
          <a:xfrm>
            <a:off x="4197146" y="99244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74" name="TextBox 173">
            <a:extLst>
              <a:ext uri="{FF2B5EF4-FFF2-40B4-BE49-F238E27FC236}">
                <a16:creationId xmlns:a16="http://schemas.microsoft.com/office/drawing/2014/main" id="{35B225C9-6870-43BD-BA37-E8485114CCB5}"/>
              </a:ext>
            </a:extLst>
          </p:cNvPr>
          <p:cNvSpPr txBox="1"/>
          <p:nvPr/>
        </p:nvSpPr>
        <p:spPr>
          <a:xfrm>
            <a:off x="4089411" y="1333146"/>
            <a:ext cx="592592" cy="169277"/>
          </a:xfrm>
          <a:prstGeom prst="rect">
            <a:avLst/>
          </a:prstGeom>
          <a:noFill/>
        </p:spPr>
        <p:txBody>
          <a:bodyPr wrap="square" rtlCol="0">
            <a:spAutoFit/>
          </a:bodyPr>
          <a:lstStyle/>
          <a:p>
            <a:pPr algn="ctr"/>
            <a:r>
              <a:rPr lang="en-US" sz="500" dirty="0">
                <a:solidFill>
                  <a:schemeClr val="tx1"/>
                </a:solidFill>
              </a:rPr>
              <a:t>BZ36: Grey</a:t>
            </a:r>
          </a:p>
        </p:txBody>
      </p:sp>
      <p:pic>
        <p:nvPicPr>
          <p:cNvPr id="177" name="Picture 176" descr="A picture containing text, accessory, case&#10;&#10;Description automatically generated">
            <a:extLst>
              <a:ext uri="{FF2B5EF4-FFF2-40B4-BE49-F238E27FC236}">
                <a16:creationId xmlns:a16="http://schemas.microsoft.com/office/drawing/2014/main" id="{E6CF287D-403F-4378-9C54-354685C0D7F6}"/>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8658925" y="986575"/>
            <a:ext cx="365760" cy="365760"/>
          </a:xfrm>
          <a:prstGeom prst="rect">
            <a:avLst/>
          </a:prstGeom>
        </p:spPr>
      </p:pic>
      <p:sp>
        <p:nvSpPr>
          <p:cNvPr id="178" name="TextBox 177">
            <a:extLst>
              <a:ext uri="{FF2B5EF4-FFF2-40B4-BE49-F238E27FC236}">
                <a16:creationId xmlns:a16="http://schemas.microsoft.com/office/drawing/2014/main" id="{ACE48736-EE78-4864-91FD-5259F363A5B2}"/>
              </a:ext>
            </a:extLst>
          </p:cNvPr>
          <p:cNvSpPr txBox="1"/>
          <p:nvPr/>
        </p:nvSpPr>
        <p:spPr>
          <a:xfrm>
            <a:off x="8511663" y="1333146"/>
            <a:ext cx="650860" cy="169277"/>
          </a:xfrm>
          <a:prstGeom prst="rect">
            <a:avLst/>
          </a:prstGeom>
          <a:noFill/>
        </p:spPr>
        <p:txBody>
          <a:bodyPr wrap="square" rtlCol="0">
            <a:spAutoFit/>
          </a:bodyPr>
          <a:lstStyle/>
          <a:p>
            <a:pPr algn="ctr"/>
            <a:r>
              <a:rPr lang="en-US" sz="500" dirty="0"/>
              <a:t>6527: Merle</a:t>
            </a:r>
          </a:p>
        </p:txBody>
      </p:sp>
      <p:pic>
        <p:nvPicPr>
          <p:cNvPr id="180" name="Picture 2" descr="Nickel/Platinum Solid">
            <a:extLst>
              <a:ext uri="{FF2B5EF4-FFF2-40B4-BE49-F238E27FC236}">
                <a16:creationId xmlns:a16="http://schemas.microsoft.com/office/drawing/2014/main" id="{692FEA0B-1D73-4E11-97A6-7AB9288630F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8803" y="986575"/>
            <a:ext cx="367200" cy="367200"/>
          </a:xfrm>
          <a:prstGeom prst="rect">
            <a:avLst/>
          </a:prstGeom>
          <a:noFill/>
          <a:extLst>
            <a:ext uri="{909E8E84-426E-40DD-AFC4-6F175D3DCCD1}">
              <a14:hiddenFill xmlns:a14="http://schemas.microsoft.com/office/drawing/2010/main">
                <a:solidFill>
                  <a:srgbClr val="FFFFFF"/>
                </a:solidFill>
              </a14:hiddenFill>
            </a:ext>
          </a:extLst>
        </p:spPr>
      </p:pic>
      <p:sp>
        <p:nvSpPr>
          <p:cNvPr id="182" name="TextBox 181">
            <a:extLst>
              <a:ext uri="{FF2B5EF4-FFF2-40B4-BE49-F238E27FC236}">
                <a16:creationId xmlns:a16="http://schemas.microsoft.com/office/drawing/2014/main" id="{47B59F1F-42F5-4DE2-8F9A-20E8A6367DC4}"/>
              </a:ext>
            </a:extLst>
          </p:cNvPr>
          <p:cNvSpPr txBox="1"/>
          <p:nvPr/>
        </p:nvSpPr>
        <p:spPr>
          <a:xfrm>
            <a:off x="7947156" y="1333146"/>
            <a:ext cx="650860" cy="246221"/>
          </a:xfrm>
          <a:prstGeom prst="rect">
            <a:avLst/>
          </a:prstGeom>
          <a:noFill/>
        </p:spPr>
        <p:txBody>
          <a:bodyPr wrap="square" rtlCol="0">
            <a:spAutoFit/>
          </a:bodyPr>
          <a:lstStyle/>
          <a:p>
            <a:pPr algn="ctr"/>
            <a:r>
              <a:rPr lang="en-US" sz="500" dirty="0"/>
              <a:t>6249: Platinum Solid/Nickel</a:t>
            </a:r>
          </a:p>
        </p:txBody>
      </p:sp>
    </p:spTree>
    <p:extLst>
      <p:ext uri="{BB962C8B-B14F-4D97-AF65-F5344CB8AC3E}">
        <p14:creationId xmlns:p14="http://schemas.microsoft.com/office/powerpoint/2010/main" val="1891989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F72D3DC-B092-4086-A4F3-D4457939306B}"/>
              </a:ext>
            </a:extLst>
          </p:cNvPr>
          <p:cNvPicPr>
            <a:picLocks noChangeAspect="1"/>
          </p:cNvPicPr>
          <p:nvPr/>
        </p:nvPicPr>
        <p:blipFill rotWithShape="1">
          <a:blip r:embed="rId2"/>
          <a:srcRect l="34439" t="37134" r="32653" b="36337"/>
          <a:stretch/>
        </p:blipFill>
        <p:spPr>
          <a:xfrm>
            <a:off x="343093" y="1246556"/>
            <a:ext cx="2270045" cy="1029360"/>
          </a:xfrm>
          <a:prstGeom prst="rect">
            <a:avLst/>
          </a:prstGeom>
        </p:spPr>
      </p:pic>
      <p:pic>
        <p:nvPicPr>
          <p:cNvPr id="113" name="Picture 112" descr="A picture containing indoor&#10;&#10;Description automatically generated">
            <a:extLst>
              <a:ext uri="{FF2B5EF4-FFF2-40B4-BE49-F238E27FC236}">
                <a16:creationId xmlns:a16="http://schemas.microsoft.com/office/drawing/2014/main" id="{1C686DFF-F1D9-4CA9-B731-F58F60EC7B9C}"/>
              </a:ext>
            </a:extLst>
          </p:cNvPr>
          <p:cNvPicPr>
            <a:picLocks noChangeAspect="1"/>
          </p:cNvPicPr>
          <p:nvPr/>
        </p:nvPicPr>
        <p:blipFill rotWithShape="1">
          <a:blip r:embed="rId3">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14" name="Content Placeholder 106">
            <a:extLst>
              <a:ext uri="{FF2B5EF4-FFF2-40B4-BE49-F238E27FC236}">
                <a16:creationId xmlns:a16="http://schemas.microsoft.com/office/drawing/2014/main" id="{0AB76EC1-0CFC-4B1F-9FDE-5A9A548FEC48}"/>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Neutral Tones</a:t>
            </a:r>
          </a:p>
        </p:txBody>
      </p:sp>
      <p:sp>
        <p:nvSpPr>
          <p:cNvPr id="314" name="Content Placeholder 106">
            <a:extLst>
              <a:ext uri="{FF2B5EF4-FFF2-40B4-BE49-F238E27FC236}">
                <a16:creationId xmlns:a16="http://schemas.microsoft.com/office/drawing/2014/main" id="{BDE648CB-29FD-42D9-8913-EAC1A65ECC11}"/>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PET Color Accents</a:t>
            </a:r>
          </a:p>
        </p:txBody>
      </p:sp>
      <p:sp>
        <p:nvSpPr>
          <p:cNvPr id="316" name="Content Placeholder 106">
            <a:extLst>
              <a:ext uri="{FF2B5EF4-FFF2-40B4-BE49-F238E27FC236}">
                <a16:creationId xmlns:a16="http://schemas.microsoft.com/office/drawing/2014/main" id="{1AA7F9AA-F751-4429-A9C1-72A93B7A25E9}"/>
              </a:ext>
            </a:extLst>
          </p:cNvPr>
          <p:cNvSpPr>
            <a:spLocks noGrp="1"/>
          </p:cNvSpPr>
          <p:nvPr/>
        </p:nvSpPr>
        <p:spPr>
          <a:xfrm>
            <a:off x="3561752" y="749821"/>
            <a:ext cx="126138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PET color accents</a:t>
            </a:r>
          </a:p>
        </p:txBody>
      </p:sp>
      <p:sp>
        <p:nvSpPr>
          <p:cNvPr id="194" name="Content Placeholder 106">
            <a:extLst>
              <a:ext uri="{FF2B5EF4-FFF2-40B4-BE49-F238E27FC236}">
                <a16:creationId xmlns:a16="http://schemas.microsoft.com/office/drawing/2014/main" id="{682178C3-8D67-440F-BC12-B969C09266FE}"/>
              </a:ext>
            </a:extLst>
          </p:cNvPr>
          <p:cNvSpPr>
            <a:spLocks noGrp="1"/>
          </p:cNvSpPr>
          <p:nvPr/>
        </p:nvSpPr>
        <p:spPr>
          <a:xfrm>
            <a:off x="375320" y="370946"/>
            <a:ext cx="25288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sz="1000" dirty="0">
                <a:solidFill>
                  <a:schemeClr val="tx1"/>
                </a:solidFill>
              </a:rPr>
              <a:t>PET Light Screen (Rectangular)</a:t>
            </a:r>
          </a:p>
        </p:txBody>
      </p:sp>
      <p:cxnSp>
        <p:nvCxnSpPr>
          <p:cNvPr id="373" name="Straight Connector 372">
            <a:extLst>
              <a:ext uri="{FF2B5EF4-FFF2-40B4-BE49-F238E27FC236}">
                <a16:creationId xmlns:a16="http://schemas.microsoft.com/office/drawing/2014/main" id="{11F8FD47-C8E5-4535-9B54-B8D3408CFF7C}"/>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74" name="Content Placeholder 106">
            <a:extLst>
              <a:ext uri="{FF2B5EF4-FFF2-40B4-BE49-F238E27FC236}">
                <a16:creationId xmlns:a16="http://schemas.microsoft.com/office/drawing/2014/main" id="{A4DC5DF3-B622-43BD-BA20-8328833BAEED}"/>
              </a:ext>
            </a:extLst>
          </p:cNvPr>
          <p:cNvSpPr>
            <a:spLocks noGrp="1"/>
          </p:cNvSpPr>
          <p:nvPr/>
        </p:nvSpPr>
        <p:spPr>
          <a:xfrm>
            <a:off x="8000300" y="309384"/>
            <a:ext cx="3816379" cy="321192"/>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Plastic Color Accents</a:t>
            </a:r>
          </a:p>
        </p:txBody>
      </p:sp>
      <p:cxnSp>
        <p:nvCxnSpPr>
          <p:cNvPr id="164" name="Straight Connector 163">
            <a:extLst>
              <a:ext uri="{FF2B5EF4-FFF2-40B4-BE49-F238E27FC236}">
                <a16:creationId xmlns:a16="http://schemas.microsoft.com/office/drawing/2014/main" id="{E5F05883-717B-4873-AD5B-28AAF81EE9B4}"/>
              </a:ext>
            </a:extLst>
          </p:cNvPr>
          <p:cNvCxnSpPr>
            <a:cxnSpLocks/>
          </p:cNvCxnSpPr>
          <p:nvPr/>
        </p:nvCxnSpPr>
        <p:spPr>
          <a:xfrm flipH="1">
            <a:off x="2141531" y="1725271"/>
            <a:ext cx="61408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1900292-86BE-4525-BE68-1623740E2EDC}"/>
              </a:ext>
            </a:extLst>
          </p:cNvPr>
          <p:cNvCxnSpPr>
            <a:cxnSpLocks/>
          </p:cNvCxnSpPr>
          <p:nvPr/>
        </p:nvCxnSpPr>
        <p:spPr>
          <a:xfrm flipH="1">
            <a:off x="2049294" y="2084358"/>
            <a:ext cx="70632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6" name="Content Placeholder 106">
            <a:extLst>
              <a:ext uri="{FF2B5EF4-FFF2-40B4-BE49-F238E27FC236}">
                <a16:creationId xmlns:a16="http://schemas.microsoft.com/office/drawing/2014/main" id="{9A78C751-B358-40F2-8E5F-A2D4C67B2975}"/>
              </a:ext>
            </a:extLst>
          </p:cNvPr>
          <p:cNvSpPr>
            <a:spLocks noGrp="1"/>
          </p:cNvSpPr>
          <p:nvPr/>
        </p:nvSpPr>
        <p:spPr>
          <a:xfrm>
            <a:off x="2722726" y="2000305"/>
            <a:ext cx="1280160" cy="499342"/>
          </a:xfrm>
          <a:prstGeom prst="rect">
            <a:avLst/>
          </a:prstGeom>
        </p:spPr>
        <p:txBody>
          <a:bodyPr vert="horz" lIns="91440" tIns="45720" rIns="91440" bIns="45720" rtlCol="0" anchor="t">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Bracket</a:t>
            </a:r>
          </a:p>
          <a:p>
            <a:pPr>
              <a:lnSpc>
                <a:spcPct val="100000"/>
              </a:lnSpc>
              <a:spcBef>
                <a:spcPts val="0"/>
              </a:spcBef>
            </a:pPr>
            <a:r>
              <a:rPr lang="en-US" sz="600" dirty="0">
                <a:solidFill>
                  <a:schemeClr val="bg2">
                    <a:lumMod val="10000"/>
                  </a:schemeClr>
                </a:solidFill>
              </a:rPr>
              <a:t>Plastic Color Accents</a:t>
            </a:r>
          </a:p>
          <a:p>
            <a:pPr>
              <a:lnSpc>
                <a:spcPct val="100000"/>
              </a:lnSpc>
              <a:spcBef>
                <a:spcPts val="0"/>
              </a:spcBef>
            </a:pPr>
            <a:endParaRPr lang="en-US" sz="600" dirty="0">
              <a:solidFill>
                <a:schemeClr val="bg2">
                  <a:lumMod val="10000"/>
                </a:schemeClr>
              </a:solidFill>
            </a:endParaRPr>
          </a:p>
        </p:txBody>
      </p:sp>
      <p:sp>
        <p:nvSpPr>
          <p:cNvPr id="167" name="Content Placeholder 106">
            <a:extLst>
              <a:ext uri="{FF2B5EF4-FFF2-40B4-BE49-F238E27FC236}">
                <a16:creationId xmlns:a16="http://schemas.microsoft.com/office/drawing/2014/main" id="{B5F66F0D-D560-43BC-8E95-02462D926F25}"/>
              </a:ext>
            </a:extLst>
          </p:cNvPr>
          <p:cNvSpPr>
            <a:spLocks noGrp="1"/>
          </p:cNvSpPr>
          <p:nvPr/>
        </p:nvSpPr>
        <p:spPr>
          <a:xfrm>
            <a:off x="2722726" y="1641218"/>
            <a:ext cx="1280160" cy="499342"/>
          </a:xfrm>
          <a:prstGeom prst="rect">
            <a:avLst/>
          </a:prstGeom>
        </p:spPr>
        <p:txBody>
          <a:bodyPr vert="horz" lIns="91440" tIns="45720" rIns="91440" bIns="45720" rtlCol="0" anchor="t">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Screen</a:t>
            </a:r>
          </a:p>
          <a:p>
            <a:pPr>
              <a:lnSpc>
                <a:spcPct val="100000"/>
              </a:lnSpc>
              <a:spcBef>
                <a:spcPts val="0"/>
              </a:spcBef>
            </a:pPr>
            <a:r>
              <a:rPr lang="en-US" sz="600" dirty="0">
                <a:solidFill>
                  <a:schemeClr val="bg2">
                    <a:lumMod val="10000"/>
                  </a:schemeClr>
                </a:solidFill>
              </a:rPr>
              <a:t>PET Color Accents</a:t>
            </a:r>
          </a:p>
          <a:p>
            <a:pPr>
              <a:lnSpc>
                <a:spcPct val="100000"/>
              </a:lnSpc>
              <a:spcBef>
                <a:spcPts val="0"/>
              </a:spcBef>
            </a:pPr>
            <a:endParaRPr lang="en-US" sz="600" dirty="0">
              <a:solidFill>
                <a:schemeClr val="bg2">
                  <a:lumMod val="10000"/>
                </a:schemeClr>
              </a:solidFill>
            </a:endParaRPr>
          </a:p>
        </p:txBody>
      </p:sp>
      <p:grpSp>
        <p:nvGrpSpPr>
          <p:cNvPr id="169" name="Group 168">
            <a:extLst>
              <a:ext uri="{FF2B5EF4-FFF2-40B4-BE49-F238E27FC236}">
                <a16:creationId xmlns:a16="http://schemas.microsoft.com/office/drawing/2014/main" id="{724945C7-5327-43EF-A401-C02C1313C164}"/>
              </a:ext>
            </a:extLst>
          </p:cNvPr>
          <p:cNvGrpSpPr/>
          <p:nvPr/>
        </p:nvGrpSpPr>
        <p:grpSpPr>
          <a:xfrm>
            <a:off x="3502170" y="992444"/>
            <a:ext cx="650860" cy="500880"/>
            <a:chOff x="8254006" y="789974"/>
            <a:chExt cx="650860" cy="500880"/>
          </a:xfrm>
        </p:grpSpPr>
        <p:pic>
          <p:nvPicPr>
            <p:cNvPr id="170" name="Picture 16" descr="Silver">
              <a:extLst>
                <a:ext uri="{FF2B5EF4-FFF2-40B4-BE49-F238E27FC236}">
                  <a16:creationId xmlns:a16="http://schemas.microsoft.com/office/drawing/2014/main" id="{84890F03-89CD-4305-A8EF-9EE5FFDF84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1291" y="78997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71" name="TextBox 170">
              <a:extLst>
                <a:ext uri="{FF2B5EF4-FFF2-40B4-BE49-F238E27FC236}">
                  <a16:creationId xmlns:a16="http://schemas.microsoft.com/office/drawing/2014/main" id="{862F18AD-71A5-4D67-B11C-99288B177DF2}"/>
                </a:ext>
              </a:extLst>
            </p:cNvPr>
            <p:cNvSpPr txBox="1"/>
            <p:nvPr/>
          </p:nvSpPr>
          <p:spPr>
            <a:xfrm>
              <a:off x="8254006" y="1121577"/>
              <a:ext cx="650860" cy="169277"/>
            </a:xfrm>
            <a:prstGeom prst="rect">
              <a:avLst/>
            </a:prstGeom>
            <a:noFill/>
          </p:spPr>
          <p:txBody>
            <a:bodyPr wrap="square" rtlCol="0">
              <a:spAutoFit/>
            </a:bodyPr>
            <a:lstStyle/>
            <a:p>
              <a:pPr algn="ctr"/>
              <a:r>
                <a:rPr lang="en-US" sz="500" dirty="0"/>
                <a:t>BZ11: Silver</a:t>
              </a:r>
            </a:p>
          </p:txBody>
        </p:sp>
      </p:grpSp>
      <p:grpSp>
        <p:nvGrpSpPr>
          <p:cNvPr id="172" name="Group 171">
            <a:extLst>
              <a:ext uri="{FF2B5EF4-FFF2-40B4-BE49-F238E27FC236}">
                <a16:creationId xmlns:a16="http://schemas.microsoft.com/office/drawing/2014/main" id="{213592A5-E1B4-4A86-90AC-6065BBAC6C08}"/>
              </a:ext>
            </a:extLst>
          </p:cNvPr>
          <p:cNvGrpSpPr/>
          <p:nvPr/>
        </p:nvGrpSpPr>
        <p:grpSpPr>
          <a:xfrm>
            <a:off x="4089411" y="992444"/>
            <a:ext cx="592592" cy="509979"/>
            <a:chOff x="8299808" y="1610709"/>
            <a:chExt cx="592592" cy="509979"/>
          </a:xfrm>
        </p:grpSpPr>
        <p:pic>
          <p:nvPicPr>
            <p:cNvPr id="173" name="Picture 18" descr="Grey">
              <a:extLst>
                <a:ext uri="{FF2B5EF4-FFF2-40B4-BE49-F238E27FC236}">
                  <a16:creationId xmlns:a16="http://schemas.microsoft.com/office/drawing/2014/main" id="{BCDE28BC-0049-4446-83FA-EE7E0411D7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390" r="390"/>
            <a:stretch>
              <a:fillRect/>
            </a:stretch>
          </p:blipFill>
          <p:spPr bwMode="auto">
            <a:xfrm>
              <a:off x="8407543" y="1610709"/>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74" name="TextBox 173">
              <a:extLst>
                <a:ext uri="{FF2B5EF4-FFF2-40B4-BE49-F238E27FC236}">
                  <a16:creationId xmlns:a16="http://schemas.microsoft.com/office/drawing/2014/main" id="{35B225C9-6870-43BD-BA37-E8485114CCB5}"/>
                </a:ext>
              </a:extLst>
            </p:cNvPr>
            <p:cNvSpPr txBox="1"/>
            <p:nvPr/>
          </p:nvSpPr>
          <p:spPr>
            <a:xfrm>
              <a:off x="8299808" y="1951411"/>
              <a:ext cx="592592" cy="169277"/>
            </a:xfrm>
            <a:prstGeom prst="rect">
              <a:avLst/>
            </a:prstGeom>
            <a:noFill/>
          </p:spPr>
          <p:txBody>
            <a:bodyPr wrap="square" rtlCol="0">
              <a:spAutoFit/>
            </a:bodyPr>
            <a:lstStyle/>
            <a:p>
              <a:pPr algn="ctr"/>
              <a:r>
                <a:rPr lang="en-US" sz="500" dirty="0">
                  <a:solidFill>
                    <a:schemeClr val="tx1"/>
                  </a:solidFill>
                </a:rPr>
                <a:t>BZ36: Grey</a:t>
              </a:r>
            </a:p>
          </p:txBody>
        </p:sp>
      </p:grpSp>
      <p:sp>
        <p:nvSpPr>
          <p:cNvPr id="29" name="Content Placeholder 106">
            <a:extLst>
              <a:ext uri="{FF2B5EF4-FFF2-40B4-BE49-F238E27FC236}">
                <a16:creationId xmlns:a16="http://schemas.microsoft.com/office/drawing/2014/main" id="{2D452119-002B-4387-B8A9-A591170BBB79}"/>
              </a:ext>
            </a:extLst>
          </p:cNvPr>
          <p:cNvSpPr>
            <a:spLocks noGrp="1"/>
          </p:cNvSpPr>
          <p:nvPr/>
        </p:nvSpPr>
        <p:spPr>
          <a:xfrm>
            <a:off x="7993139" y="75430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color accents</a:t>
            </a:r>
          </a:p>
        </p:txBody>
      </p:sp>
      <p:pic>
        <p:nvPicPr>
          <p:cNvPr id="30" name="Picture 29" descr="A picture containing text, accessory, case&#10;&#10;Description automatically generated">
            <a:extLst>
              <a:ext uri="{FF2B5EF4-FFF2-40B4-BE49-F238E27FC236}">
                <a16:creationId xmlns:a16="http://schemas.microsoft.com/office/drawing/2014/main" id="{595D8A8F-3F61-4A17-BCE9-664405B02780}"/>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8658925" y="986575"/>
            <a:ext cx="365760" cy="365760"/>
          </a:xfrm>
          <a:prstGeom prst="rect">
            <a:avLst/>
          </a:prstGeom>
        </p:spPr>
      </p:pic>
      <p:sp>
        <p:nvSpPr>
          <p:cNvPr id="31" name="TextBox 30">
            <a:extLst>
              <a:ext uri="{FF2B5EF4-FFF2-40B4-BE49-F238E27FC236}">
                <a16:creationId xmlns:a16="http://schemas.microsoft.com/office/drawing/2014/main" id="{E9F94E21-50BC-4FF1-ACFD-B8D4D80DF499}"/>
              </a:ext>
            </a:extLst>
          </p:cNvPr>
          <p:cNvSpPr txBox="1"/>
          <p:nvPr/>
        </p:nvSpPr>
        <p:spPr>
          <a:xfrm>
            <a:off x="8511663" y="1333146"/>
            <a:ext cx="650860" cy="169277"/>
          </a:xfrm>
          <a:prstGeom prst="rect">
            <a:avLst/>
          </a:prstGeom>
          <a:noFill/>
        </p:spPr>
        <p:txBody>
          <a:bodyPr wrap="square" rtlCol="0">
            <a:spAutoFit/>
          </a:bodyPr>
          <a:lstStyle/>
          <a:p>
            <a:pPr algn="ctr"/>
            <a:r>
              <a:rPr lang="en-US" sz="500" dirty="0"/>
              <a:t>6527: Merle</a:t>
            </a:r>
          </a:p>
        </p:txBody>
      </p:sp>
      <p:pic>
        <p:nvPicPr>
          <p:cNvPr id="32" name="Picture 2" descr="Nickel/Platinum Solid">
            <a:extLst>
              <a:ext uri="{FF2B5EF4-FFF2-40B4-BE49-F238E27FC236}">
                <a16:creationId xmlns:a16="http://schemas.microsoft.com/office/drawing/2014/main" id="{FC767B1B-64D5-4279-AFC7-C473F0951D14}"/>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8803" y="986575"/>
            <a:ext cx="367200" cy="3672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F5F00FB-D148-4ADB-BC41-C7955B5FEC4B}"/>
              </a:ext>
            </a:extLst>
          </p:cNvPr>
          <p:cNvSpPr txBox="1"/>
          <p:nvPr/>
        </p:nvSpPr>
        <p:spPr>
          <a:xfrm>
            <a:off x="7947156" y="1333146"/>
            <a:ext cx="650860" cy="246221"/>
          </a:xfrm>
          <a:prstGeom prst="rect">
            <a:avLst/>
          </a:prstGeom>
          <a:noFill/>
        </p:spPr>
        <p:txBody>
          <a:bodyPr wrap="square" rtlCol="0">
            <a:spAutoFit/>
          </a:bodyPr>
          <a:lstStyle/>
          <a:p>
            <a:pPr algn="ctr"/>
            <a:r>
              <a:rPr lang="en-US" sz="500" dirty="0"/>
              <a:t>6249: Platinum Solid/Nickel</a:t>
            </a:r>
          </a:p>
        </p:txBody>
      </p:sp>
    </p:spTree>
    <p:extLst>
      <p:ext uri="{BB962C8B-B14F-4D97-AF65-F5344CB8AC3E}">
        <p14:creationId xmlns:p14="http://schemas.microsoft.com/office/powerpoint/2010/main" val="1426865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5E00C3C6-5CB9-4B3C-B82D-4D3EB075A55E}"/>
              </a:ext>
            </a:extLst>
          </p:cNvPr>
          <p:cNvPicPr>
            <a:picLocks noChangeAspect="1"/>
          </p:cNvPicPr>
          <p:nvPr/>
        </p:nvPicPr>
        <p:blipFill rotWithShape="1">
          <a:blip r:embed="rId2">
            <a:extLst>
              <a:ext uri="{28A0092B-C50C-407E-A947-70E740481C1C}">
                <a14:useLocalDpi xmlns:a14="http://schemas.microsoft.com/office/drawing/2010/main" val="0"/>
              </a:ext>
            </a:extLst>
          </a:blip>
          <a:srcRect l="34590" t="24979" r="29248" b="47810"/>
          <a:stretch/>
        </p:blipFill>
        <p:spPr>
          <a:xfrm>
            <a:off x="749447" y="1563729"/>
            <a:ext cx="2775427" cy="1174743"/>
          </a:xfrm>
          <a:prstGeom prst="rect">
            <a:avLst/>
          </a:prstGeom>
        </p:spPr>
      </p:pic>
      <p:grpSp>
        <p:nvGrpSpPr>
          <p:cNvPr id="117" name="Group 116">
            <a:extLst>
              <a:ext uri="{FF2B5EF4-FFF2-40B4-BE49-F238E27FC236}">
                <a16:creationId xmlns:a16="http://schemas.microsoft.com/office/drawing/2014/main" id="{63BF3026-F815-403A-880D-3BAC2AA88446}"/>
              </a:ext>
            </a:extLst>
          </p:cNvPr>
          <p:cNvGrpSpPr/>
          <p:nvPr/>
        </p:nvGrpSpPr>
        <p:grpSpPr>
          <a:xfrm>
            <a:off x="7841858" y="1098025"/>
            <a:ext cx="844536" cy="501143"/>
            <a:chOff x="10307998" y="1444616"/>
            <a:chExt cx="844536" cy="501143"/>
          </a:xfrm>
        </p:grpSpPr>
        <p:pic>
          <p:nvPicPr>
            <p:cNvPr id="118" name="Picture 25">
              <a:extLst>
                <a:ext uri="{FF2B5EF4-FFF2-40B4-BE49-F238E27FC236}">
                  <a16:creationId xmlns:a16="http://schemas.microsoft.com/office/drawing/2014/main" id="{E95BDDC9-1E7D-4778-89FF-3C41C129BD6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1344" y="144461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extLst>
                <a:ext uri="{FF2B5EF4-FFF2-40B4-BE49-F238E27FC236}">
                  <a16:creationId xmlns:a16="http://schemas.microsoft.com/office/drawing/2014/main" id="{73C11E39-029C-4816-BF93-1A0A4EB40D64}"/>
                </a:ext>
              </a:extLst>
            </p:cNvPr>
            <p:cNvSpPr txBox="1"/>
            <p:nvPr/>
          </p:nvSpPr>
          <p:spPr>
            <a:xfrm>
              <a:off x="10307998" y="1776482"/>
              <a:ext cx="844536" cy="169277"/>
            </a:xfrm>
            <a:prstGeom prst="rect">
              <a:avLst/>
            </a:prstGeom>
            <a:noFill/>
          </p:spPr>
          <p:txBody>
            <a:bodyPr wrap="square" rtlCol="0">
              <a:spAutoFit/>
            </a:bodyPr>
            <a:lstStyle/>
            <a:p>
              <a:pPr algn="ctr"/>
              <a:r>
                <a:rPr lang="en-US" sz="500" dirty="0">
                  <a:solidFill>
                    <a:schemeClr val="tx1"/>
                  </a:solidFill>
                </a:rPr>
                <a:t>4AQ9: Scarlet</a:t>
              </a:r>
              <a:endParaRPr lang="en-US" sz="500" dirty="0"/>
            </a:p>
          </p:txBody>
        </p:sp>
      </p:grpSp>
      <p:pic>
        <p:nvPicPr>
          <p:cNvPr id="174" name="Picture 173">
            <a:extLst>
              <a:ext uri="{FF2B5EF4-FFF2-40B4-BE49-F238E27FC236}">
                <a16:creationId xmlns:a16="http://schemas.microsoft.com/office/drawing/2014/main" id="{0EABD923-C1DA-487F-85D3-57878D59C2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0837" y="4349267"/>
            <a:ext cx="2560475" cy="1920240"/>
          </a:xfrm>
          <a:prstGeom prst="rect">
            <a:avLst/>
          </a:prstGeom>
        </p:spPr>
      </p:pic>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Structure</a:t>
            </a:r>
          </a:p>
        </p:txBody>
      </p:sp>
      <p:sp>
        <p:nvSpPr>
          <p:cNvPr id="378" name="Content Placeholder 106">
            <a:extLst>
              <a:ext uri="{FF2B5EF4-FFF2-40B4-BE49-F238E27FC236}">
                <a16:creationId xmlns:a16="http://schemas.microsoft.com/office/drawing/2014/main" id="{170AE6E2-3ACF-4824-A502-7DE3316BA46D}"/>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67" name="Content Placeholder 106">
            <a:extLst>
              <a:ext uri="{FF2B5EF4-FFF2-40B4-BE49-F238E27FC236}">
                <a16:creationId xmlns:a16="http://schemas.microsoft.com/office/drawing/2014/main" id="{8EA39BA5-D9D5-4BA1-A7E9-5E8AF5ABC147}"/>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Warm Tones</a:t>
            </a:r>
          </a:p>
        </p:txBody>
      </p:sp>
      <p:sp>
        <p:nvSpPr>
          <p:cNvPr id="176" name="Content Placeholder 106">
            <a:extLst>
              <a:ext uri="{FF2B5EF4-FFF2-40B4-BE49-F238E27FC236}">
                <a16:creationId xmlns:a16="http://schemas.microsoft.com/office/drawing/2014/main" id="{EE513B3C-53BB-41A1-887B-541532EF07E1}"/>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sz="1000" dirty="0">
                <a:solidFill>
                  <a:schemeClr val="tx1"/>
                </a:solidFill>
              </a:rPr>
              <a:t>Organizer Shelf</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1</a:t>
            </a:r>
          </a:p>
        </p:txBody>
      </p:sp>
      <p:grpSp>
        <p:nvGrpSpPr>
          <p:cNvPr id="186" name="Group 185">
            <a:extLst>
              <a:ext uri="{FF2B5EF4-FFF2-40B4-BE49-F238E27FC236}">
                <a16:creationId xmlns:a16="http://schemas.microsoft.com/office/drawing/2014/main" id="{E7264B05-907F-403E-A353-7F21992E172E}"/>
              </a:ext>
            </a:extLst>
          </p:cNvPr>
          <p:cNvGrpSpPr/>
          <p:nvPr/>
        </p:nvGrpSpPr>
        <p:grpSpPr>
          <a:xfrm>
            <a:off x="5134396" y="989092"/>
            <a:ext cx="650860" cy="574637"/>
            <a:chOff x="6751103" y="545288"/>
            <a:chExt cx="650860" cy="574637"/>
          </a:xfrm>
        </p:grpSpPr>
        <p:pic>
          <p:nvPicPr>
            <p:cNvPr id="187" name="Picture 186" descr="A picture containing curtain&#10;&#10;Description automatically generated">
              <a:extLst>
                <a:ext uri="{FF2B5EF4-FFF2-40B4-BE49-F238E27FC236}">
                  <a16:creationId xmlns:a16="http://schemas.microsoft.com/office/drawing/2014/main" id="{799065CD-45D6-4701-AE72-744F1076E5F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88" name="TextBox 187">
              <a:extLst>
                <a:ext uri="{FF2B5EF4-FFF2-40B4-BE49-F238E27FC236}">
                  <a16:creationId xmlns:a16="http://schemas.microsoft.com/office/drawing/2014/main" id="{A92ABC1B-5062-4814-AAFB-F4BCB37953B3}"/>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89" name="Group 188">
            <a:extLst>
              <a:ext uri="{FF2B5EF4-FFF2-40B4-BE49-F238E27FC236}">
                <a16:creationId xmlns:a16="http://schemas.microsoft.com/office/drawing/2014/main" id="{83EB4D43-42C3-4A47-9782-1D7D7F2726C9}"/>
              </a:ext>
            </a:extLst>
          </p:cNvPr>
          <p:cNvGrpSpPr/>
          <p:nvPr/>
        </p:nvGrpSpPr>
        <p:grpSpPr>
          <a:xfrm>
            <a:off x="4611287" y="989092"/>
            <a:ext cx="650860" cy="577886"/>
            <a:chOff x="6227658" y="542039"/>
            <a:chExt cx="650860" cy="577886"/>
          </a:xfrm>
        </p:grpSpPr>
        <p:pic>
          <p:nvPicPr>
            <p:cNvPr id="190" name="Picture 189" descr="A close up of a wood surface&#10;&#10;Description automatically generated with medium confidence">
              <a:extLst>
                <a:ext uri="{FF2B5EF4-FFF2-40B4-BE49-F238E27FC236}">
                  <a16:creationId xmlns:a16="http://schemas.microsoft.com/office/drawing/2014/main" id="{9573885A-8678-48E6-8BA1-B5D2C99B3DD4}"/>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91" name="TextBox 190">
              <a:extLst>
                <a:ext uri="{FF2B5EF4-FFF2-40B4-BE49-F238E27FC236}">
                  <a16:creationId xmlns:a16="http://schemas.microsoft.com/office/drawing/2014/main" id="{1861FE35-4631-4B38-BF90-650EDA2CEB41}"/>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sp>
        <p:nvSpPr>
          <p:cNvPr id="214" name="TextBox 213">
            <a:extLst>
              <a:ext uri="{FF2B5EF4-FFF2-40B4-BE49-F238E27FC236}">
                <a16:creationId xmlns:a16="http://schemas.microsoft.com/office/drawing/2014/main" id="{2CB2D9D7-071C-489E-8B2E-4B734588F62B}"/>
              </a:ext>
            </a:extLst>
          </p:cNvPr>
          <p:cNvSpPr txBox="1"/>
          <p:nvPr/>
        </p:nvSpPr>
        <p:spPr>
          <a:xfrm>
            <a:off x="4056891" y="1319446"/>
            <a:ext cx="650860" cy="169277"/>
          </a:xfrm>
          <a:prstGeom prst="rect">
            <a:avLst/>
          </a:prstGeom>
          <a:noFill/>
        </p:spPr>
        <p:txBody>
          <a:bodyPr wrap="square" rtlCol="0">
            <a:spAutoFit/>
          </a:bodyPr>
          <a:lstStyle/>
          <a:p>
            <a:pPr algn="ctr">
              <a:lnSpc>
                <a:spcPct val="100000"/>
              </a:lnSpc>
            </a:pPr>
            <a:r>
              <a:rPr lang="en-US" sz="500" dirty="0"/>
              <a:t>2LAT: Acacia</a:t>
            </a:r>
          </a:p>
        </p:txBody>
      </p:sp>
      <p:grpSp>
        <p:nvGrpSpPr>
          <p:cNvPr id="216" name="Group 215">
            <a:extLst>
              <a:ext uri="{FF2B5EF4-FFF2-40B4-BE49-F238E27FC236}">
                <a16:creationId xmlns:a16="http://schemas.microsoft.com/office/drawing/2014/main" id="{EA1E904D-DDF4-487B-BFEF-52D9F0DF5A8A}"/>
              </a:ext>
            </a:extLst>
          </p:cNvPr>
          <p:cNvGrpSpPr/>
          <p:nvPr/>
        </p:nvGrpSpPr>
        <p:grpSpPr>
          <a:xfrm>
            <a:off x="3526333" y="989092"/>
            <a:ext cx="650860" cy="504480"/>
            <a:chOff x="4092999" y="538501"/>
            <a:chExt cx="650860" cy="504480"/>
          </a:xfrm>
        </p:grpSpPr>
        <p:pic>
          <p:nvPicPr>
            <p:cNvPr id="218" name="Picture 217" descr="A close up of a wood surface&#10;&#10;Description automatically generated with medium confidence">
              <a:extLst>
                <a:ext uri="{FF2B5EF4-FFF2-40B4-BE49-F238E27FC236}">
                  <a16:creationId xmlns:a16="http://schemas.microsoft.com/office/drawing/2014/main" id="{736CA2E1-3AFF-4434-A393-494B21747689}"/>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19" name="TextBox 218">
              <a:extLst>
                <a:ext uri="{FF2B5EF4-FFF2-40B4-BE49-F238E27FC236}">
                  <a16:creationId xmlns:a16="http://schemas.microsoft.com/office/drawing/2014/main" id="{F3199DF2-49F6-4195-A89E-AB70808844B4}"/>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220" name="Group 219">
            <a:extLst>
              <a:ext uri="{FF2B5EF4-FFF2-40B4-BE49-F238E27FC236}">
                <a16:creationId xmlns:a16="http://schemas.microsoft.com/office/drawing/2014/main" id="{E8B4E054-C4B5-4C58-B552-C17AF83EF1AD}"/>
              </a:ext>
            </a:extLst>
          </p:cNvPr>
          <p:cNvGrpSpPr/>
          <p:nvPr/>
        </p:nvGrpSpPr>
        <p:grpSpPr>
          <a:xfrm>
            <a:off x="4564519" y="1695323"/>
            <a:ext cx="650860" cy="512239"/>
            <a:chOff x="5666719" y="1262586"/>
            <a:chExt cx="650860" cy="512239"/>
          </a:xfrm>
        </p:grpSpPr>
        <p:pic>
          <p:nvPicPr>
            <p:cNvPr id="221" name="Picture 2">
              <a:extLst>
                <a:ext uri="{FF2B5EF4-FFF2-40B4-BE49-F238E27FC236}">
                  <a16:creationId xmlns:a16="http://schemas.microsoft.com/office/drawing/2014/main" id="{B0508E64-9F6C-46C0-8D38-374804ED45B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221">
              <a:extLst>
                <a:ext uri="{FF2B5EF4-FFF2-40B4-BE49-F238E27FC236}">
                  <a16:creationId xmlns:a16="http://schemas.microsoft.com/office/drawing/2014/main" id="{FC39FC40-C9AE-48F7-8292-2B5D557909D7}"/>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226" name="Group 225">
            <a:extLst>
              <a:ext uri="{FF2B5EF4-FFF2-40B4-BE49-F238E27FC236}">
                <a16:creationId xmlns:a16="http://schemas.microsoft.com/office/drawing/2014/main" id="{07A99F03-2D25-4951-86FB-39C2E7A94579}"/>
              </a:ext>
            </a:extLst>
          </p:cNvPr>
          <p:cNvGrpSpPr/>
          <p:nvPr/>
        </p:nvGrpSpPr>
        <p:grpSpPr>
          <a:xfrm>
            <a:off x="4031650" y="1695323"/>
            <a:ext cx="650860" cy="526519"/>
            <a:chOff x="4581052" y="1263667"/>
            <a:chExt cx="650860" cy="526519"/>
          </a:xfrm>
        </p:grpSpPr>
        <p:pic>
          <p:nvPicPr>
            <p:cNvPr id="227" name="Picture 226">
              <a:extLst>
                <a:ext uri="{FF2B5EF4-FFF2-40B4-BE49-F238E27FC236}">
                  <a16:creationId xmlns:a16="http://schemas.microsoft.com/office/drawing/2014/main" id="{1FAF9A40-3109-4953-8F2C-D52CA7325036}"/>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28" name="TextBox 227">
              <a:extLst>
                <a:ext uri="{FF2B5EF4-FFF2-40B4-BE49-F238E27FC236}">
                  <a16:creationId xmlns:a16="http://schemas.microsoft.com/office/drawing/2014/main" id="{54DE64B5-D760-4294-B357-28256934E62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29" name="Group 228">
            <a:extLst>
              <a:ext uri="{FF2B5EF4-FFF2-40B4-BE49-F238E27FC236}">
                <a16:creationId xmlns:a16="http://schemas.microsoft.com/office/drawing/2014/main" id="{40F610E1-3C84-4EA7-87FF-2AC99AF4E7C3}"/>
              </a:ext>
            </a:extLst>
          </p:cNvPr>
          <p:cNvGrpSpPr/>
          <p:nvPr/>
        </p:nvGrpSpPr>
        <p:grpSpPr>
          <a:xfrm>
            <a:off x="3487589" y="1695323"/>
            <a:ext cx="650860" cy="587017"/>
            <a:chOff x="4051447" y="1260654"/>
            <a:chExt cx="650860" cy="587017"/>
          </a:xfrm>
        </p:grpSpPr>
        <p:pic>
          <p:nvPicPr>
            <p:cNvPr id="231" name="Picture 230" descr="A picture containing background pattern&#10;&#10;Description automatically generated">
              <a:extLst>
                <a:ext uri="{FF2B5EF4-FFF2-40B4-BE49-F238E27FC236}">
                  <a16:creationId xmlns:a16="http://schemas.microsoft.com/office/drawing/2014/main" id="{ED98E1E3-9A0D-4230-ABA6-C4025B8C4444}"/>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42" name="TextBox 241">
              <a:extLst>
                <a:ext uri="{FF2B5EF4-FFF2-40B4-BE49-F238E27FC236}">
                  <a16:creationId xmlns:a16="http://schemas.microsoft.com/office/drawing/2014/main" id="{FD530988-9B40-48ED-83B3-B7A27FBC2455}"/>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pic>
        <p:nvPicPr>
          <p:cNvPr id="113" name="Picture 112" descr="A picture containing curtain, indoor, white&#10;&#10;Description automatically generated">
            <a:extLst>
              <a:ext uri="{FF2B5EF4-FFF2-40B4-BE49-F238E27FC236}">
                <a16:creationId xmlns:a16="http://schemas.microsoft.com/office/drawing/2014/main" id="{6639E40B-9E46-47C0-9D05-CB3B7B3103FD}"/>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194996" y="989092"/>
            <a:ext cx="365760" cy="365760"/>
          </a:xfrm>
          <a:prstGeom prst="rect">
            <a:avLst/>
          </a:prstGeom>
        </p:spPr>
      </p:pic>
      <p:cxnSp>
        <p:nvCxnSpPr>
          <p:cNvPr id="64" name="Straight Connector 63">
            <a:extLst>
              <a:ext uri="{FF2B5EF4-FFF2-40B4-BE49-F238E27FC236}">
                <a16:creationId xmlns:a16="http://schemas.microsoft.com/office/drawing/2014/main" id="{3C3A36EF-AFC9-4F2E-9BE2-23CD4C3533E8}"/>
              </a:ext>
            </a:extLst>
          </p:cNvPr>
          <p:cNvCxnSpPr>
            <a:cxnSpLocks/>
          </p:cNvCxnSpPr>
          <p:nvPr/>
        </p:nvCxnSpPr>
        <p:spPr>
          <a:xfrm>
            <a:off x="455929" y="1532954"/>
            <a:ext cx="198869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5" name="Content Placeholder 106">
            <a:extLst>
              <a:ext uri="{FF2B5EF4-FFF2-40B4-BE49-F238E27FC236}">
                <a16:creationId xmlns:a16="http://schemas.microsoft.com/office/drawing/2014/main" id="{4CB841FB-5252-46D1-88B1-2C80200515EA}"/>
              </a:ext>
            </a:extLst>
          </p:cNvPr>
          <p:cNvSpPr>
            <a:spLocks noGrp="1"/>
          </p:cNvSpPr>
          <p:nvPr/>
        </p:nvSpPr>
        <p:spPr>
          <a:xfrm>
            <a:off x="362672" y="1317484"/>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Laminate Color Accents</a:t>
            </a:r>
          </a:p>
        </p:txBody>
      </p:sp>
      <p:cxnSp>
        <p:nvCxnSpPr>
          <p:cNvPr id="66" name="Straight Connector 65">
            <a:extLst>
              <a:ext uri="{FF2B5EF4-FFF2-40B4-BE49-F238E27FC236}">
                <a16:creationId xmlns:a16="http://schemas.microsoft.com/office/drawing/2014/main" id="{50E3E7F6-0BBF-42F1-A1A7-4DB13CC99921}"/>
              </a:ext>
            </a:extLst>
          </p:cNvPr>
          <p:cNvCxnSpPr>
            <a:cxnSpLocks/>
          </p:cNvCxnSpPr>
          <p:nvPr/>
        </p:nvCxnSpPr>
        <p:spPr>
          <a:xfrm>
            <a:off x="441711" y="2059828"/>
            <a:ext cx="177638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8" name="Content Placeholder 106">
            <a:extLst>
              <a:ext uri="{FF2B5EF4-FFF2-40B4-BE49-F238E27FC236}">
                <a16:creationId xmlns:a16="http://schemas.microsoft.com/office/drawing/2014/main" id="{36CCA54B-0F7D-4768-A9AD-DABA8FB308D2}"/>
              </a:ext>
            </a:extLst>
          </p:cNvPr>
          <p:cNvSpPr>
            <a:spLocks noGrp="1"/>
          </p:cNvSpPr>
          <p:nvPr/>
        </p:nvSpPr>
        <p:spPr>
          <a:xfrm>
            <a:off x="348454" y="1776563"/>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Divider</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cxnSp>
        <p:nvCxnSpPr>
          <p:cNvPr id="69" name="Straight Connector 68">
            <a:extLst>
              <a:ext uri="{FF2B5EF4-FFF2-40B4-BE49-F238E27FC236}">
                <a16:creationId xmlns:a16="http://schemas.microsoft.com/office/drawing/2014/main" id="{50844165-0228-4252-ABE2-EC9980FFB65C}"/>
              </a:ext>
            </a:extLst>
          </p:cNvPr>
          <p:cNvCxnSpPr>
            <a:cxnSpLocks/>
          </p:cNvCxnSpPr>
          <p:nvPr/>
        </p:nvCxnSpPr>
        <p:spPr>
          <a:xfrm flipV="1">
            <a:off x="2438787" y="1532956"/>
            <a:ext cx="1" cy="32816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F5D808D-4CDD-4853-8B5E-7EF09EACAAED}"/>
              </a:ext>
            </a:extLst>
          </p:cNvPr>
          <p:cNvCxnSpPr>
            <a:cxnSpLocks/>
          </p:cNvCxnSpPr>
          <p:nvPr/>
        </p:nvCxnSpPr>
        <p:spPr>
          <a:xfrm>
            <a:off x="441711" y="2724911"/>
            <a:ext cx="123507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1" name="Content Placeholder 106">
            <a:extLst>
              <a:ext uri="{FF2B5EF4-FFF2-40B4-BE49-F238E27FC236}">
                <a16:creationId xmlns:a16="http://schemas.microsoft.com/office/drawing/2014/main" id="{C6F7D4D8-B401-46AD-AFDD-2484961559A1}"/>
              </a:ext>
            </a:extLst>
          </p:cNvPr>
          <p:cNvSpPr>
            <a:spLocks noGrp="1"/>
          </p:cNvSpPr>
          <p:nvPr/>
        </p:nvSpPr>
        <p:spPr>
          <a:xfrm>
            <a:off x="348454" y="2441646"/>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Hook</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cxnSp>
        <p:nvCxnSpPr>
          <p:cNvPr id="72" name="Straight Connector 71">
            <a:extLst>
              <a:ext uri="{FF2B5EF4-FFF2-40B4-BE49-F238E27FC236}">
                <a16:creationId xmlns:a16="http://schemas.microsoft.com/office/drawing/2014/main" id="{2617C439-B58E-43D6-8781-02F5DC95CE59}"/>
              </a:ext>
            </a:extLst>
          </p:cNvPr>
          <p:cNvCxnSpPr>
            <a:cxnSpLocks/>
          </p:cNvCxnSpPr>
          <p:nvPr/>
        </p:nvCxnSpPr>
        <p:spPr>
          <a:xfrm flipH="1" flipV="1">
            <a:off x="1676788" y="2541709"/>
            <a:ext cx="694" cy="18320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3" name="Content Placeholder 106">
            <a:extLst>
              <a:ext uri="{FF2B5EF4-FFF2-40B4-BE49-F238E27FC236}">
                <a16:creationId xmlns:a16="http://schemas.microsoft.com/office/drawing/2014/main" id="{A94E2155-1156-4A27-9581-2BA324752123}"/>
              </a:ext>
            </a:extLst>
          </p:cNvPr>
          <p:cNvSpPr>
            <a:spLocks noGrp="1"/>
          </p:cNvSpPr>
          <p:nvPr/>
        </p:nvSpPr>
        <p:spPr>
          <a:xfrm>
            <a:off x="7993492" y="593991"/>
            <a:ext cx="2970427"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Divider</a:t>
            </a:r>
          </a:p>
        </p:txBody>
      </p:sp>
      <p:sp>
        <p:nvSpPr>
          <p:cNvPr id="74" name="Content Placeholder 106">
            <a:extLst>
              <a:ext uri="{FF2B5EF4-FFF2-40B4-BE49-F238E27FC236}">
                <a16:creationId xmlns:a16="http://schemas.microsoft.com/office/drawing/2014/main" id="{B262052D-E582-434B-8740-73CB91CC184E}"/>
              </a:ext>
            </a:extLst>
          </p:cNvPr>
          <p:cNvSpPr>
            <a:spLocks noGrp="1"/>
          </p:cNvSpPr>
          <p:nvPr/>
        </p:nvSpPr>
        <p:spPr>
          <a:xfrm>
            <a:off x="7989887" y="869418"/>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cxnSp>
        <p:nvCxnSpPr>
          <p:cNvPr id="75" name="Straight Connector 74">
            <a:extLst>
              <a:ext uri="{FF2B5EF4-FFF2-40B4-BE49-F238E27FC236}">
                <a16:creationId xmlns:a16="http://schemas.microsoft.com/office/drawing/2014/main" id="{C04024B5-BF5B-4C1F-A736-3FB969311C10}"/>
              </a:ext>
            </a:extLst>
          </p:cNvPr>
          <p:cNvCxnSpPr>
            <a:cxnSpLocks/>
          </p:cNvCxnSpPr>
          <p:nvPr/>
        </p:nvCxnSpPr>
        <p:spPr>
          <a:xfrm>
            <a:off x="8010964" y="863067"/>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6" name="Content Placeholder 106">
            <a:extLst>
              <a:ext uri="{FF2B5EF4-FFF2-40B4-BE49-F238E27FC236}">
                <a16:creationId xmlns:a16="http://schemas.microsoft.com/office/drawing/2014/main" id="{95FDA8CE-760A-408F-B3E5-5045B635EC40}"/>
              </a:ext>
            </a:extLst>
          </p:cNvPr>
          <p:cNvSpPr>
            <a:spLocks noGrp="1"/>
          </p:cNvSpPr>
          <p:nvPr/>
        </p:nvSpPr>
        <p:spPr>
          <a:xfrm>
            <a:off x="8002658" y="1675773"/>
            <a:ext cx="3745142"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Hook</a:t>
            </a:r>
          </a:p>
        </p:txBody>
      </p:sp>
      <p:sp>
        <p:nvSpPr>
          <p:cNvPr id="77" name="Content Placeholder 106">
            <a:extLst>
              <a:ext uri="{FF2B5EF4-FFF2-40B4-BE49-F238E27FC236}">
                <a16:creationId xmlns:a16="http://schemas.microsoft.com/office/drawing/2014/main" id="{A29FE2D9-443C-4FEB-84BB-ACDB6ECFCDC3}"/>
              </a:ext>
            </a:extLst>
          </p:cNvPr>
          <p:cNvSpPr>
            <a:spLocks noGrp="1"/>
          </p:cNvSpPr>
          <p:nvPr/>
        </p:nvSpPr>
        <p:spPr>
          <a:xfrm>
            <a:off x="7999052" y="1951200"/>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cxnSp>
        <p:nvCxnSpPr>
          <p:cNvPr id="78" name="Straight Connector 77">
            <a:extLst>
              <a:ext uri="{FF2B5EF4-FFF2-40B4-BE49-F238E27FC236}">
                <a16:creationId xmlns:a16="http://schemas.microsoft.com/office/drawing/2014/main" id="{EBCCB738-258E-446B-BEA3-AC4356DCA2C3}"/>
              </a:ext>
            </a:extLst>
          </p:cNvPr>
          <p:cNvCxnSpPr>
            <a:cxnSpLocks/>
          </p:cNvCxnSpPr>
          <p:nvPr/>
        </p:nvCxnSpPr>
        <p:spPr>
          <a:xfrm>
            <a:off x="8020129" y="1944849"/>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9" name="Content Placeholder 106">
            <a:extLst>
              <a:ext uri="{FF2B5EF4-FFF2-40B4-BE49-F238E27FC236}">
                <a16:creationId xmlns:a16="http://schemas.microsoft.com/office/drawing/2014/main" id="{8639D27A-04EE-4B3C-8AEF-8004D725E1C6}"/>
              </a:ext>
            </a:extLst>
          </p:cNvPr>
          <p:cNvSpPr>
            <a:spLocks noGrp="1"/>
          </p:cNvSpPr>
          <p:nvPr/>
        </p:nvSpPr>
        <p:spPr>
          <a:xfrm>
            <a:off x="8005608" y="2674644"/>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grpSp>
        <p:nvGrpSpPr>
          <p:cNvPr id="121" name="Group 120">
            <a:extLst>
              <a:ext uri="{FF2B5EF4-FFF2-40B4-BE49-F238E27FC236}">
                <a16:creationId xmlns:a16="http://schemas.microsoft.com/office/drawing/2014/main" id="{90560B7C-A971-484C-941A-60B1F10B5B2D}"/>
              </a:ext>
            </a:extLst>
          </p:cNvPr>
          <p:cNvGrpSpPr/>
          <p:nvPr/>
        </p:nvGrpSpPr>
        <p:grpSpPr>
          <a:xfrm>
            <a:off x="7956215" y="2186986"/>
            <a:ext cx="650860" cy="499947"/>
            <a:chOff x="8339531" y="3013217"/>
            <a:chExt cx="650860" cy="499947"/>
          </a:xfrm>
        </p:grpSpPr>
        <p:pic>
          <p:nvPicPr>
            <p:cNvPr id="122" name="Picture 29">
              <a:extLst>
                <a:ext uri="{FF2B5EF4-FFF2-40B4-BE49-F238E27FC236}">
                  <a16:creationId xmlns:a16="http://schemas.microsoft.com/office/drawing/2014/main" id="{D0AA5339-E1FE-4368-AF6C-ADCD8B6905DF}"/>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a:extLst>
                <a:ext uri="{FF2B5EF4-FFF2-40B4-BE49-F238E27FC236}">
                  <a16:creationId xmlns:a16="http://schemas.microsoft.com/office/drawing/2014/main" id="{7FCFD67E-D7F4-41ED-A7AF-BD1BC5D949F8}"/>
                </a:ext>
              </a:extLst>
            </p:cNvPr>
            <p:cNvSpPr txBox="1"/>
            <p:nvPr/>
          </p:nvSpPr>
          <p:spPr>
            <a:xfrm>
              <a:off x="8339531" y="3343887"/>
              <a:ext cx="650860" cy="169277"/>
            </a:xfrm>
            <a:prstGeom prst="rect">
              <a:avLst/>
            </a:prstGeom>
            <a:noFill/>
          </p:spPr>
          <p:txBody>
            <a:bodyPr wrap="square" rtlCol="0">
              <a:spAutoFit/>
            </a:bodyPr>
            <a:lstStyle/>
            <a:p>
              <a:pPr algn="ctr">
                <a:lnSpc>
                  <a:spcPct val="100000"/>
                </a:lnSpc>
                <a:spcBef>
                  <a:spcPts val="100"/>
                </a:spcBef>
              </a:pPr>
              <a:r>
                <a:rPr lang="en-US" sz="500" dirty="0"/>
                <a:t>SL: Silver</a:t>
              </a:r>
            </a:p>
          </p:txBody>
        </p:sp>
      </p:grpSp>
      <p:grpSp>
        <p:nvGrpSpPr>
          <p:cNvPr id="124" name="Group 123">
            <a:extLst>
              <a:ext uri="{FF2B5EF4-FFF2-40B4-BE49-F238E27FC236}">
                <a16:creationId xmlns:a16="http://schemas.microsoft.com/office/drawing/2014/main" id="{145DEBBC-34E1-4D38-94A0-3AC1A80C2C13}"/>
              </a:ext>
            </a:extLst>
          </p:cNvPr>
          <p:cNvGrpSpPr/>
          <p:nvPr/>
        </p:nvGrpSpPr>
        <p:grpSpPr>
          <a:xfrm>
            <a:off x="7953976" y="2901253"/>
            <a:ext cx="650860" cy="488310"/>
            <a:chOff x="8810426" y="2523923"/>
            <a:chExt cx="650860" cy="488310"/>
          </a:xfrm>
        </p:grpSpPr>
        <p:pic>
          <p:nvPicPr>
            <p:cNvPr id="125" name="Picture 124" descr="A picture containing text, accessory, case&#10;&#10;Description automatically generated">
              <a:extLst>
                <a:ext uri="{FF2B5EF4-FFF2-40B4-BE49-F238E27FC236}">
                  <a16:creationId xmlns:a16="http://schemas.microsoft.com/office/drawing/2014/main" id="{FBA815BE-D010-414E-AC2E-7DBCF854C6ED}"/>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126" name="TextBox 125">
              <a:extLst>
                <a:ext uri="{FF2B5EF4-FFF2-40B4-BE49-F238E27FC236}">
                  <a16:creationId xmlns:a16="http://schemas.microsoft.com/office/drawing/2014/main" id="{2AF39A4B-82EF-4BBF-9A72-0A292988A8CC}"/>
                </a:ext>
              </a:extLst>
            </p:cNvPr>
            <p:cNvSpPr txBox="1"/>
            <p:nvPr/>
          </p:nvSpPr>
          <p:spPr>
            <a:xfrm>
              <a:off x="8810426" y="2842956"/>
              <a:ext cx="650860" cy="169277"/>
            </a:xfrm>
            <a:prstGeom prst="rect">
              <a:avLst/>
            </a:prstGeom>
            <a:noFill/>
          </p:spPr>
          <p:txBody>
            <a:bodyPr wrap="square" rtlCol="0">
              <a:spAutoFit/>
            </a:bodyPr>
            <a:lstStyle/>
            <a:p>
              <a:pPr algn="ctr"/>
              <a:r>
                <a:rPr lang="en-US" sz="500" dirty="0"/>
                <a:t>7360: Merle</a:t>
              </a:r>
            </a:p>
          </p:txBody>
        </p:sp>
      </p:grpSp>
    </p:spTree>
    <p:extLst>
      <p:ext uri="{BB962C8B-B14F-4D97-AF65-F5344CB8AC3E}">
        <p14:creationId xmlns:p14="http://schemas.microsoft.com/office/powerpoint/2010/main" val="2788733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2" name="Group 271">
            <a:extLst>
              <a:ext uri="{FF2B5EF4-FFF2-40B4-BE49-F238E27FC236}">
                <a16:creationId xmlns:a16="http://schemas.microsoft.com/office/drawing/2014/main" id="{DD9EB3D3-B89C-4BDF-963C-95058A3580DE}"/>
              </a:ext>
            </a:extLst>
          </p:cNvPr>
          <p:cNvGrpSpPr/>
          <p:nvPr/>
        </p:nvGrpSpPr>
        <p:grpSpPr>
          <a:xfrm>
            <a:off x="8385640" y="1106889"/>
            <a:ext cx="848169" cy="502658"/>
            <a:chOff x="11442760" y="784754"/>
            <a:chExt cx="848169" cy="502658"/>
          </a:xfrm>
        </p:grpSpPr>
        <p:pic>
          <p:nvPicPr>
            <p:cNvPr id="273" name="Picture 24">
              <a:extLst>
                <a:ext uri="{FF2B5EF4-FFF2-40B4-BE49-F238E27FC236}">
                  <a16:creationId xmlns:a16="http://schemas.microsoft.com/office/drawing/2014/main" id="{A1977480-4871-4A34-AC23-69E561833D9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3965" y="7847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id="{9CF1B845-B5C5-4435-B1B0-3AC1A0199D1C}"/>
                </a:ext>
              </a:extLst>
            </p:cNvPr>
            <p:cNvSpPr txBox="1"/>
            <p:nvPr/>
          </p:nvSpPr>
          <p:spPr>
            <a:xfrm>
              <a:off x="11442760" y="1118135"/>
              <a:ext cx="848169" cy="169277"/>
            </a:xfrm>
            <a:prstGeom prst="rect">
              <a:avLst/>
            </a:prstGeom>
            <a:noFill/>
          </p:spPr>
          <p:txBody>
            <a:bodyPr wrap="square" rtlCol="0">
              <a:spAutoFit/>
            </a:bodyPr>
            <a:lstStyle/>
            <a:p>
              <a:pPr algn="ctr">
                <a:lnSpc>
                  <a:spcPct val="100000"/>
                </a:lnSpc>
                <a:spcBef>
                  <a:spcPts val="100"/>
                </a:spcBef>
              </a:pPr>
              <a:r>
                <a:rPr lang="en-US" sz="500" dirty="0">
                  <a:solidFill>
                    <a:schemeClr val="tx1"/>
                  </a:solidFill>
                </a:rPr>
                <a:t>4AV3: Blue Jay</a:t>
              </a:r>
              <a:endParaRPr lang="en-US" sz="500" dirty="0"/>
            </a:p>
          </p:txBody>
        </p:sp>
      </p:grpSp>
      <p:grpSp>
        <p:nvGrpSpPr>
          <p:cNvPr id="268" name="Group 267">
            <a:extLst>
              <a:ext uri="{FF2B5EF4-FFF2-40B4-BE49-F238E27FC236}">
                <a16:creationId xmlns:a16="http://schemas.microsoft.com/office/drawing/2014/main" id="{5EA7FAFF-0A0B-418B-91FA-7994DBB197B6}"/>
              </a:ext>
            </a:extLst>
          </p:cNvPr>
          <p:cNvGrpSpPr/>
          <p:nvPr/>
        </p:nvGrpSpPr>
        <p:grpSpPr>
          <a:xfrm>
            <a:off x="7832480" y="1097940"/>
            <a:ext cx="848169" cy="511607"/>
            <a:chOff x="9791463" y="775805"/>
            <a:chExt cx="848169" cy="511607"/>
          </a:xfrm>
        </p:grpSpPr>
        <p:pic>
          <p:nvPicPr>
            <p:cNvPr id="270" name="Picture 26">
              <a:extLst>
                <a:ext uri="{FF2B5EF4-FFF2-40B4-BE49-F238E27FC236}">
                  <a16:creationId xmlns:a16="http://schemas.microsoft.com/office/drawing/2014/main" id="{312CDFAB-AD42-4086-802B-6F4DC30A9C3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043" y="77580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71" name="TextBox 270">
              <a:extLst>
                <a:ext uri="{FF2B5EF4-FFF2-40B4-BE49-F238E27FC236}">
                  <a16:creationId xmlns:a16="http://schemas.microsoft.com/office/drawing/2014/main" id="{E57D9ADE-9ADB-4133-87BE-853FCCEBD8CC}"/>
                </a:ext>
              </a:extLst>
            </p:cNvPr>
            <p:cNvSpPr txBox="1"/>
            <p:nvPr/>
          </p:nvSpPr>
          <p:spPr>
            <a:xfrm>
              <a:off x="9791463" y="1118135"/>
              <a:ext cx="848169" cy="169277"/>
            </a:xfrm>
            <a:prstGeom prst="rect">
              <a:avLst/>
            </a:prstGeom>
            <a:noFill/>
          </p:spPr>
          <p:txBody>
            <a:bodyPr wrap="square" rtlCol="0">
              <a:spAutoFit/>
            </a:bodyPr>
            <a:lstStyle/>
            <a:p>
              <a:pPr algn="ctr">
                <a:lnSpc>
                  <a:spcPct val="100000"/>
                </a:lnSpc>
                <a:spcBef>
                  <a:spcPts val="100"/>
                </a:spcBef>
              </a:pPr>
              <a:r>
                <a:rPr lang="en-US" sz="500" dirty="0">
                  <a:solidFill>
                    <a:schemeClr val="tx1"/>
                  </a:solidFill>
                </a:rPr>
                <a:t>4AQ8: Wasabi</a:t>
              </a:r>
              <a:endParaRPr lang="en-US" sz="500" dirty="0"/>
            </a:p>
          </p:txBody>
        </p:sp>
      </p:gr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Structure</a:t>
            </a:r>
            <a:endParaRPr lang="en-US" b="1" dirty="0">
              <a:solidFill>
                <a:schemeClr val="bg2">
                  <a:lumMod val="10000"/>
                </a:schemeClr>
              </a:solidFill>
            </a:endParaRP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pic>
        <p:nvPicPr>
          <p:cNvPr id="105" name="Picture 104">
            <a:extLst>
              <a:ext uri="{FF2B5EF4-FFF2-40B4-BE49-F238E27FC236}">
                <a16:creationId xmlns:a16="http://schemas.microsoft.com/office/drawing/2014/main" id="{4B410DA8-5EC2-4E46-844E-9D1276900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37" y="4349267"/>
            <a:ext cx="2560604" cy="1920240"/>
          </a:xfrm>
          <a:prstGeom prst="rect">
            <a:avLst/>
          </a:prstGeom>
        </p:spPr>
      </p:pic>
      <p:sp>
        <p:nvSpPr>
          <p:cNvPr id="106" name="Content Placeholder 106">
            <a:extLst>
              <a:ext uri="{FF2B5EF4-FFF2-40B4-BE49-F238E27FC236}">
                <a16:creationId xmlns:a16="http://schemas.microsoft.com/office/drawing/2014/main" id="{55D2269B-A595-4544-BF0E-411FE072AADE}"/>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Cool Tones</a:t>
            </a:r>
          </a:p>
        </p:txBody>
      </p:sp>
      <p:sp>
        <p:nvSpPr>
          <p:cNvPr id="161" name="Content Placeholder 106">
            <a:extLst>
              <a:ext uri="{FF2B5EF4-FFF2-40B4-BE49-F238E27FC236}">
                <a16:creationId xmlns:a16="http://schemas.microsoft.com/office/drawing/2014/main" id="{1E89A1F6-48D4-4FF4-B35C-40C2A8EBA1F4}"/>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64" name="Content Placeholder 106">
            <a:extLst>
              <a:ext uri="{FF2B5EF4-FFF2-40B4-BE49-F238E27FC236}">
                <a16:creationId xmlns:a16="http://schemas.microsoft.com/office/drawing/2014/main" id="{FD691368-828A-430B-B44A-CE723BE36DAA}"/>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grpSp>
        <p:nvGrpSpPr>
          <p:cNvPr id="165" name="Group 164">
            <a:extLst>
              <a:ext uri="{FF2B5EF4-FFF2-40B4-BE49-F238E27FC236}">
                <a16:creationId xmlns:a16="http://schemas.microsoft.com/office/drawing/2014/main" id="{A4A737F6-4CA1-47AF-9B10-EAD4D2E1F7A0}"/>
              </a:ext>
            </a:extLst>
          </p:cNvPr>
          <p:cNvGrpSpPr/>
          <p:nvPr/>
        </p:nvGrpSpPr>
        <p:grpSpPr>
          <a:xfrm>
            <a:off x="5134396" y="989092"/>
            <a:ext cx="650860" cy="574637"/>
            <a:chOff x="6751103" y="545288"/>
            <a:chExt cx="650860" cy="574637"/>
          </a:xfrm>
        </p:grpSpPr>
        <p:pic>
          <p:nvPicPr>
            <p:cNvPr id="166" name="Picture 165" descr="A picture containing curtain&#10;&#10;Description automatically generated">
              <a:extLst>
                <a:ext uri="{FF2B5EF4-FFF2-40B4-BE49-F238E27FC236}">
                  <a16:creationId xmlns:a16="http://schemas.microsoft.com/office/drawing/2014/main" id="{D75606D4-E7DB-475E-851C-606D4362D99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67" name="TextBox 166">
              <a:extLst>
                <a:ext uri="{FF2B5EF4-FFF2-40B4-BE49-F238E27FC236}">
                  <a16:creationId xmlns:a16="http://schemas.microsoft.com/office/drawing/2014/main" id="{D7C64ADF-052F-469E-AA0F-70F078D7AF19}"/>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68" name="Group 167">
            <a:extLst>
              <a:ext uri="{FF2B5EF4-FFF2-40B4-BE49-F238E27FC236}">
                <a16:creationId xmlns:a16="http://schemas.microsoft.com/office/drawing/2014/main" id="{7DDFCCCB-8B4A-4C11-898D-7DBE5D7B451F}"/>
              </a:ext>
            </a:extLst>
          </p:cNvPr>
          <p:cNvGrpSpPr/>
          <p:nvPr/>
        </p:nvGrpSpPr>
        <p:grpSpPr>
          <a:xfrm>
            <a:off x="4611287" y="989092"/>
            <a:ext cx="650860" cy="577886"/>
            <a:chOff x="6227658" y="542039"/>
            <a:chExt cx="650860" cy="577886"/>
          </a:xfrm>
        </p:grpSpPr>
        <p:pic>
          <p:nvPicPr>
            <p:cNvPr id="169" name="Picture 168" descr="A close up of a wood surface&#10;&#10;Description automatically generated with medium confidence">
              <a:extLst>
                <a:ext uri="{FF2B5EF4-FFF2-40B4-BE49-F238E27FC236}">
                  <a16:creationId xmlns:a16="http://schemas.microsoft.com/office/drawing/2014/main" id="{71EB5321-2DED-4384-AFF0-D323F9B4BEE5}"/>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70" name="TextBox 169">
              <a:extLst>
                <a:ext uri="{FF2B5EF4-FFF2-40B4-BE49-F238E27FC236}">
                  <a16:creationId xmlns:a16="http://schemas.microsoft.com/office/drawing/2014/main" id="{16072046-3309-421F-969D-E7E96B1670ED}"/>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sp>
        <p:nvSpPr>
          <p:cNvPr id="171" name="TextBox 170">
            <a:extLst>
              <a:ext uri="{FF2B5EF4-FFF2-40B4-BE49-F238E27FC236}">
                <a16:creationId xmlns:a16="http://schemas.microsoft.com/office/drawing/2014/main" id="{C10421C2-7C58-4314-974F-FFE72E8305F6}"/>
              </a:ext>
            </a:extLst>
          </p:cNvPr>
          <p:cNvSpPr txBox="1"/>
          <p:nvPr/>
        </p:nvSpPr>
        <p:spPr>
          <a:xfrm>
            <a:off x="4056891" y="1319446"/>
            <a:ext cx="650860" cy="169277"/>
          </a:xfrm>
          <a:prstGeom prst="rect">
            <a:avLst/>
          </a:prstGeom>
          <a:noFill/>
        </p:spPr>
        <p:txBody>
          <a:bodyPr wrap="square" rtlCol="0">
            <a:spAutoFit/>
          </a:bodyPr>
          <a:lstStyle/>
          <a:p>
            <a:pPr algn="ctr">
              <a:lnSpc>
                <a:spcPct val="100000"/>
              </a:lnSpc>
            </a:pPr>
            <a:r>
              <a:rPr lang="en-US" sz="500" dirty="0"/>
              <a:t>2LAT: Acacia</a:t>
            </a:r>
          </a:p>
        </p:txBody>
      </p:sp>
      <p:grpSp>
        <p:nvGrpSpPr>
          <p:cNvPr id="172" name="Group 171">
            <a:extLst>
              <a:ext uri="{FF2B5EF4-FFF2-40B4-BE49-F238E27FC236}">
                <a16:creationId xmlns:a16="http://schemas.microsoft.com/office/drawing/2014/main" id="{0F601FEB-6246-447F-866F-1516ACD71F09}"/>
              </a:ext>
            </a:extLst>
          </p:cNvPr>
          <p:cNvGrpSpPr/>
          <p:nvPr/>
        </p:nvGrpSpPr>
        <p:grpSpPr>
          <a:xfrm>
            <a:off x="3526333" y="989092"/>
            <a:ext cx="650860" cy="504480"/>
            <a:chOff x="4092999" y="538501"/>
            <a:chExt cx="650860" cy="504480"/>
          </a:xfrm>
        </p:grpSpPr>
        <p:pic>
          <p:nvPicPr>
            <p:cNvPr id="173" name="Picture 172" descr="A close up of a wood surface&#10;&#10;Description automatically generated with medium confidence">
              <a:extLst>
                <a:ext uri="{FF2B5EF4-FFF2-40B4-BE49-F238E27FC236}">
                  <a16:creationId xmlns:a16="http://schemas.microsoft.com/office/drawing/2014/main" id="{663A5480-AD9E-424B-8903-194225E117D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174" name="TextBox 173">
              <a:extLst>
                <a:ext uri="{FF2B5EF4-FFF2-40B4-BE49-F238E27FC236}">
                  <a16:creationId xmlns:a16="http://schemas.microsoft.com/office/drawing/2014/main" id="{FC890D83-2050-4011-BBE0-0A17A6646E75}"/>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175" name="Group 174">
            <a:extLst>
              <a:ext uri="{FF2B5EF4-FFF2-40B4-BE49-F238E27FC236}">
                <a16:creationId xmlns:a16="http://schemas.microsoft.com/office/drawing/2014/main" id="{8B03CAE6-6161-4B52-8298-BA232F760386}"/>
              </a:ext>
            </a:extLst>
          </p:cNvPr>
          <p:cNvGrpSpPr/>
          <p:nvPr/>
        </p:nvGrpSpPr>
        <p:grpSpPr>
          <a:xfrm>
            <a:off x="4564519" y="1695323"/>
            <a:ext cx="650860" cy="512239"/>
            <a:chOff x="5666719" y="1262586"/>
            <a:chExt cx="650860" cy="512239"/>
          </a:xfrm>
        </p:grpSpPr>
        <p:pic>
          <p:nvPicPr>
            <p:cNvPr id="177" name="Picture 2">
              <a:extLst>
                <a:ext uri="{FF2B5EF4-FFF2-40B4-BE49-F238E27FC236}">
                  <a16:creationId xmlns:a16="http://schemas.microsoft.com/office/drawing/2014/main" id="{8EC1A75E-BEA5-4684-BEAA-1D1478F92A56}"/>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78" name="TextBox 177">
              <a:extLst>
                <a:ext uri="{FF2B5EF4-FFF2-40B4-BE49-F238E27FC236}">
                  <a16:creationId xmlns:a16="http://schemas.microsoft.com/office/drawing/2014/main" id="{C25C98D5-9AC8-42FB-BA21-E2BBAB41875A}"/>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179" name="Group 178">
            <a:extLst>
              <a:ext uri="{FF2B5EF4-FFF2-40B4-BE49-F238E27FC236}">
                <a16:creationId xmlns:a16="http://schemas.microsoft.com/office/drawing/2014/main" id="{FABEDD08-4A1B-4509-BF3A-9A6B2ED0AE8E}"/>
              </a:ext>
            </a:extLst>
          </p:cNvPr>
          <p:cNvGrpSpPr/>
          <p:nvPr/>
        </p:nvGrpSpPr>
        <p:grpSpPr>
          <a:xfrm>
            <a:off x="4031650" y="1695323"/>
            <a:ext cx="650860" cy="526519"/>
            <a:chOff x="4581052" y="1263667"/>
            <a:chExt cx="650860" cy="526519"/>
          </a:xfrm>
        </p:grpSpPr>
        <p:pic>
          <p:nvPicPr>
            <p:cNvPr id="182" name="Picture 181">
              <a:extLst>
                <a:ext uri="{FF2B5EF4-FFF2-40B4-BE49-F238E27FC236}">
                  <a16:creationId xmlns:a16="http://schemas.microsoft.com/office/drawing/2014/main" id="{4B58DD1E-450E-4AA8-A968-C3A2883FC421}"/>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185" name="TextBox 184">
              <a:extLst>
                <a:ext uri="{FF2B5EF4-FFF2-40B4-BE49-F238E27FC236}">
                  <a16:creationId xmlns:a16="http://schemas.microsoft.com/office/drawing/2014/main" id="{050A4050-1476-405E-BE82-9512C836FFA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194" name="Group 193">
            <a:extLst>
              <a:ext uri="{FF2B5EF4-FFF2-40B4-BE49-F238E27FC236}">
                <a16:creationId xmlns:a16="http://schemas.microsoft.com/office/drawing/2014/main" id="{7F248AD2-CD42-429A-BD97-0EF854B84901}"/>
              </a:ext>
            </a:extLst>
          </p:cNvPr>
          <p:cNvGrpSpPr/>
          <p:nvPr/>
        </p:nvGrpSpPr>
        <p:grpSpPr>
          <a:xfrm>
            <a:off x="3487589" y="1695323"/>
            <a:ext cx="650860" cy="587017"/>
            <a:chOff x="4051447" y="1260654"/>
            <a:chExt cx="650860" cy="587017"/>
          </a:xfrm>
        </p:grpSpPr>
        <p:pic>
          <p:nvPicPr>
            <p:cNvPr id="195" name="Picture 194" descr="A picture containing background pattern&#10;&#10;Description automatically generated">
              <a:extLst>
                <a:ext uri="{FF2B5EF4-FFF2-40B4-BE49-F238E27FC236}">
                  <a16:creationId xmlns:a16="http://schemas.microsoft.com/office/drawing/2014/main" id="{2A9289E5-1B74-4C16-804A-0113648AC7E4}"/>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197" name="TextBox 196">
              <a:extLst>
                <a:ext uri="{FF2B5EF4-FFF2-40B4-BE49-F238E27FC236}">
                  <a16:creationId xmlns:a16="http://schemas.microsoft.com/office/drawing/2014/main" id="{AED888C1-8628-4CAE-BDD3-A4BB26A38F40}"/>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pic>
        <p:nvPicPr>
          <p:cNvPr id="244" name="Picture 243" descr="A picture containing curtain, indoor, white&#10;&#10;Description automatically generated">
            <a:extLst>
              <a:ext uri="{FF2B5EF4-FFF2-40B4-BE49-F238E27FC236}">
                <a16:creationId xmlns:a16="http://schemas.microsoft.com/office/drawing/2014/main" id="{5C7AC649-4C69-493B-97A4-E31B80BDF88C}"/>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194996" y="989092"/>
            <a:ext cx="365760" cy="365760"/>
          </a:xfrm>
          <a:prstGeom prst="rect">
            <a:avLst/>
          </a:prstGeom>
        </p:spPr>
      </p:pic>
      <p:pic>
        <p:nvPicPr>
          <p:cNvPr id="66" name="Picture 65">
            <a:extLst>
              <a:ext uri="{FF2B5EF4-FFF2-40B4-BE49-F238E27FC236}">
                <a16:creationId xmlns:a16="http://schemas.microsoft.com/office/drawing/2014/main" id="{7142682A-F2C9-439C-B568-04D0EF868C4E}"/>
              </a:ext>
            </a:extLst>
          </p:cNvPr>
          <p:cNvPicPr>
            <a:picLocks noChangeAspect="1"/>
          </p:cNvPicPr>
          <p:nvPr/>
        </p:nvPicPr>
        <p:blipFill rotWithShape="1">
          <a:blip r:embed="rId12">
            <a:extLst>
              <a:ext uri="{28A0092B-C50C-407E-A947-70E740481C1C}">
                <a14:useLocalDpi xmlns:a14="http://schemas.microsoft.com/office/drawing/2010/main" val="0"/>
              </a:ext>
            </a:extLst>
          </a:blip>
          <a:srcRect l="34590" t="24979" r="29248" b="47810"/>
          <a:stretch/>
        </p:blipFill>
        <p:spPr>
          <a:xfrm>
            <a:off x="749447" y="1563729"/>
            <a:ext cx="2775427" cy="1174743"/>
          </a:xfrm>
          <a:prstGeom prst="rect">
            <a:avLst/>
          </a:prstGeom>
        </p:spPr>
      </p:pic>
      <p:sp>
        <p:nvSpPr>
          <p:cNvPr id="67" name="Content Placeholder 106">
            <a:extLst>
              <a:ext uri="{FF2B5EF4-FFF2-40B4-BE49-F238E27FC236}">
                <a16:creationId xmlns:a16="http://schemas.microsoft.com/office/drawing/2014/main" id="{82FB2923-8AC3-42B8-9384-350905C84B3E}"/>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sz="1000" dirty="0">
                <a:solidFill>
                  <a:schemeClr val="tx1"/>
                </a:solidFill>
              </a:rPr>
              <a:t>Organizer Shelf</a:t>
            </a:r>
          </a:p>
        </p:txBody>
      </p:sp>
      <p:cxnSp>
        <p:nvCxnSpPr>
          <p:cNvPr id="68" name="Straight Connector 67">
            <a:extLst>
              <a:ext uri="{FF2B5EF4-FFF2-40B4-BE49-F238E27FC236}">
                <a16:creationId xmlns:a16="http://schemas.microsoft.com/office/drawing/2014/main" id="{2C728F84-F3F1-487F-B390-8046247E7DB6}"/>
              </a:ext>
            </a:extLst>
          </p:cNvPr>
          <p:cNvCxnSpPr>
            <a:cxnSpLocks/>
          </p:cNvCxnSpPr>
          <p:nvPr/>
        </p:nvCxnSpPr>
        <p:spPr>
          <a:xfrm>
            <a:off x="455929" y="1532954"/>
            <a:ext cx="198869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9" name="Content Placeholder 106">
            <a:extLst>
              <a:ext uri="{FF2B5EF4-FFF2-40B4-BE49-F238E27FC236}">
                <a16:creationId xmlns:a16="http://schemas.microsoft.com/office/drawing/2014/main" id="{85FA599B-2B03-47FE-B6B7-D1C6D2C5EF14}"/>
              </a:ext>
            </a:extLst>
          </p:cNvPr>
          <p:cNvSpPr>
            <a:spLocks noGrp="1"/>
          </p:cNvSpPr>
          <p:nvPr/>
        </p:nvSpPr>
        <p:spPr>
          <a:xfrm>
            <a:off x="362672" y="1317484"/>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Laminate Color Accents</a:t>
            </a:r>
          </a:p>
        </p:txBody>
      </p:sp>
      <p:cxnSp>
        <p:nvCxnSpPr>
          <p:cNvPr id="70" name="Straight Connector 69">
            <a:extLst>
              <a:ext uri="{FF2B5EF4-FFF2-40B4-BE49-F238E27FC236}">
                <a16:creationId xmlns:a16="http://schemas.microsoft.com/office/drawing/2014/main" id="{8B7D8B4C-4517-4DF1-B4DD-DCF47FD288D3}"/>
              </a:ext>
            </a:extLst>
          </p:cNvPr>
          <p:cNvCxnSpPr>
            <a:cxnSpLocks/>
          </p:cNvCxnSpPr>
          <p:nvPr/>
        </p:nvCxnSpPr>
        <p:spPr>
          <a:xfrm>
            <a:off x="441711" y="2059828"/>
            <a:ext cx="177638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1" name="Content Placeholder 106">
            <a:extLst>
              <a:ext uri="{FF2B5EF4-FFF2-40B4-BE49-F238E27FC236}">
                <a16:creationId xmlns:a16="http://schemas.microsoft.com/office/drawing/2014/main" id="{6CC6ACA0-AED0-414A-B224-668F61FA5D7B}"/>
              </a:ext>
            </a:extLst>
          </p:cNvPr>
          <p:cNvSpPr>
            <a:spLocks noGrp="1"/>
          </p:cNvSpPr>
          <p:nvPr/>
        </p:nvSpPr>
        <p:spPr>
          <a:xfrm>
            <a:off x="348454" y="1776563"/>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Divider</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cxnSp>
        <p:nvCxnSpPr>
          <p:cNvPr id="72" name="Straight Connector 71">
            <a:extLst>
              <a:ext uri="{FF2B5EF4-FFF2-40B4-BE49-F238E27FC236}">
                <a16:creationId xmlns:a16="http://schemas.microsoft.com/office/drawing/2014/main" id="{2EC6C0D4-1E90-4705-87FD-843D1D456288}"/>
              </a:ext>
            </a:extLst>
          </p:cNvPr>
          <p:cNvCxnSpPr>
            <a:cxnSpLocks/>
          </p:cNvCxnSpPr>
          <p:nvPr/>
        </p:nvCxnSpPr>
        <p:spPr>
          <a:xfrm flipV="1">
            <a:off x="2438787" y="1532956"/>
            <a:ext cx="1" cy="32816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329E2F6-1BA0-47E1-9312-8A1BB910B911}"/>
              </a:ext>
            </a:extLst>
          </p:cNvPr>
          <p:cNvCxnSpPr>
            <a:cxnSpLocks/>
          </p:cNvCxnSpPr>
          <p:nvPr/>
        </p:nvCxnSpPr>
        <p:spPr>
          <a:xfrm>
            <a:off x="441711" y="2724911"/>
            <a:ext cx="123507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4" name="Content Placeholder 106">
            <a:extLst>
              <a:ext uri="{FF2B5EF4-FFF2-40B4-BE49-F238E27FC236}">
                <a16:creationId xmlns:a16="http://schemas.microsoft.com/office/drawing/2014/main" id="{4D3B1656-92FA-47A6-AF27-D76651B4F654}"/>
              </a:ext>
            </a:extLst>
          </p:cNvPr>
          <p:cNvSpPr>
            <a:spLocks noGrp="1"/>
          </p:cNvSpPr>
          <p:nvPr/>
        </p:nvSpPr>
        <p:spPr>
          <a:xfrm>
            <a:off x="348454" y="2441646"/>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Hook</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cxnSp>
        <p:nvCxnSpPr>
          <p:cNvPr id="75" name="Straight Connector 74">
            <a:extLst>
              <a:ext uri="{FF2B5EF4-FFF2-40B4-BE49-F238E27FC236}">
                <a16:creationId xmlns:a16="http://schemas.microsoft.com/office/drawing/2014/main" id="{C1CC594C-FEAD-4F2E-9562-2A4B0C603583}"/>
              </a:ext>
            </a:extLst>
          </p:cNvPr>
          <p:cNvCxnSpPr>
            <a:cxnSpLocks/>
          </p:cNvCxnSpPr>
          <p:nvPr/>
        </p:nvCxnSpPr>
        <p:spPr>
          <a:xfrm flipH="1" flipV="1">
            <a:off x="1676788" y="2541709"/>
            <a:ext cx="694" cy="18320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9" name="Content Placeholder 106">
            <a:extLst>
              <a:ext uri="{FF2B5EF4-FFF2-40B4-BE49-F238E27FC236}">
                <a16:creationId xmlns:a16="http://schemas.microsoft.com/office/drawing/2014/main" id="{94F82DC1-8E5E-4715-84C2-FF11F4BB5F04}"/>
              </a:ext>
            </a:extLst>
          </p:cNvPr>
          <p:cNvSpPr>
            <a:spLocks noGrp="1"/>
          </p:cNvSpPr>
          <p:nvPr/>
        </p:nvSpPr>
        <p:spPr>
          <a:xfrm>
            <a:off x="7993492" y="593991"/>
            <a:ext cx="2970427"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Divider</a:t>
            </a:r>
          </a:p>
        </p:txBody>
      </p:sp>
      <p:sp>
        <p:nvSpPr>
          <p:cNvPr id="80" name="Content Placeholder 106">
            <a:extLst>
              <a:ext uri="{FF2B5EF4-FFF2-40B4-BE49-F238E27FC236}">
                <a16:creationId xmlns:a16="http://schemas.microsoft.com/office/drawing/2014/main" id="{4A0CB7D7-5D67-49B5-9312-5BFA90A38A3A}"/>
              </a:ext>
            </a:extLst>
          </p:cNvPr>
          <p:cNvSpPr>
            <a:spLocks noGrp="1"/>
          </p:cNvSpPr>
          <p:nvPr/>
        </p:nvSpPr>
        <p:spPr>
          <a:xfrm>
            <a:off x="7989887" y="869418"/>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cxnSp>
        <p:nvCxnSpPr>
          <p:cNvPr id="81" name="Straight Connector 80">
            <a:extLst>
              <a:ext uri="{FF2B5EF4-FFF2-40B4-BE49-F238E27FC236}">
                <a16:creationId xmlns:a16="http://schemas.microsoft.com/office/drawing/2014/main" id="{8B5E0C52-5D17-4334-B8BC-23602162CCAF}"/>
              </a:ext>
            </a:extLst>
          </p:cNvPr>
          <p:cNvCxnSpPr>
            <a:cxnSpLocks/>
          </p:cNvCxnSpPr>
          <p:nvPr/>
        </p:nvCxnSpPr>
        <p:spPr>
          <a:xfrm>
            <a:off x="8010964" y="863067"/>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2" name="Content Placeholder 106">
            <a:extLst>
              <a:ext uri="{FF2B5EF4-FFF2-40B4-BE49-F238E27FC236}">
                <a16:creationId xmlns:a16="http://schemas.microsoft.com/office/drawing/2014/main" id="{F723A93E-B4B6-499B-8987-E16B2766C061}"/>
              </a:ext>
            </a:extLst>
          </p:cNvPr>
          <p:cNvSpPr>
            <a:spLocks noGrp="1"/>
          </p:cNvSpPr>
          <p:nvPr/>
        </p:nvSpPr>
        <p:spPr>
          <a:xfrm>
            <a:off x="8002658" y="1675773"/>
            <a:ext cx="3745142"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Hook</a:t>
            </a:r>
          </a:p>
        </p:txBody>
      </p:sp>
      <p:sp>
        <p:nvSpPr>
          <p:cNvPr id="83" name="Content Placeholder 106">
            <a:extLst>
              <a:ext uri="{FF2B5EF4-FFF2-40B4-BE49-F238E27FC236}">
                <a16:creationId xmlns:a16="http://schemas.microsoft.com/office/drawing/2014/main" id="{2E33A322-792C-4185-8446-69F7155E89EE}"/>
              </a:ext>
            </a:extLst>
          </p:cNvPr>
          <p:cNvSpPr>
            <a:spLocks noGrp="1"/>
          </p:cNvSpPr>
          <p:nvPr/>
        </p:nvSpPr>
        <p:spPr>
          <a:xfrm>
            <a:off x="7999052" y="1951200"/>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cxnSp>
        <p:nvCxnSpPr>
          <p:cNvPr id="84" name="Straight Connector 83">
            <a:extLst>
              <a:ext uri="{FF2B5EF4-FFF2-40B4-BE49-F238E27FC236}">
                <a16:creationId xmlns:a16="http://schemas.microsoft.com/office/drawing/2014/main" id="{129A37FA-A583-4D77-9ED6-04C7DE513E08}"/>
              </a:ext>
            </a:extLst>
          </p:cNvPr>
          <p:cNvCxnSpPr>
            <a:cxnSpLocks/>
          </p:cNvCxnSpPr>
          <p:nvPr/>
        </p:nvCxnSpPr>
        <p:spPr>
          <a:xfrm>
            <a:off x="8020129" y="1944849"/>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5" name="Content Placeholder 106">
            <a:extLst>
              <a:ext uri="{FF2B5EF4-FFF2-40B4-BE49-F238E27FC236}">
                <a16:creationId xmlns:a16="http://schemas.microsoft.com/office/drawing/2014/main" id="{BFEFC03A-17DD-4A70-BDE9-0263F684A5B6}"/>
              </a:ext>
            </a:extLst>
          </p:cNvPr>
          <p:cNvSpPr>
            <a:spLocks noGrp="1"/>
          </p:cNvSpPr>
          <p:nvPr/>
        </p:nvSpPr>
        <p:spPr>
          <a:xfrm>
            <a:off x="8005608" y="2674644"/>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grpSp>
        <p:nvGrpSpPr>
          <p:cNvPr id="86" name="Group 85">
            <a:extLst>
              <a:ext uri="{FF2B5EF4-FFF2-40B4-BE49-F238E27FC236}">
                <a16:creationId xmlns:a16="http://schemas.microsoft.com/office/drawing/2014/main" id="{F3B3459E-1EDF-4A83-95DB-824DF3BA4949}"/>
              </a:ext>
            </a:extLst>
          </p:cNvPr>
          <p:cNvGrpSpPr/>
          <p:nvPr/>
        </p:nvGrpSpPr>
        <p:grpSpPr>
          <a:xfrm>
            <a:off x="7956215" y="2186986"/>
            <a:ext cx="650860" cy="499947"/>
            <a:chOff x="8339531" y="3013217"/>
            <a:chExt cx="650860" cy="499947"/>
          </a:xfrm>
        </p:grpSpPr>
        <p:pic>
          <p:nvPicPr>
            <p:cNvPr id="87" name="Picture 29">
              <a:extLst>
                <a:ext uri="{FF2B5EF4-FFF2-40B4-BE49-F238E27FC236}">
                  <a16:creationId xmlns:a16="http://schemas.microsoft.com/office/drawing/2014/main" id="{71BE8341-46C9-49D8-B66C-EA46BE5A2203}"/>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FEFA0B81-578E-4450-AA42-1710702BE74A}"/>
                </a:ext>
              </a:extLst>
            </p:cNvPr>
            <p:cNvSpPr txBox="1"/>
            <p:nvPr/>
          </p:nvSpPr>
          <p:spPr>
            <a:xfrm>
              <a:off x="8339531" y="3343887"/>
              <a:ext cx="650860" cy="169277"/>
            </a:xfrm>
            <a:prstGeom prst="rect">
              <a:avLst/>
            </a:prstGeom>
            <a:noFill/>
          </p:spPr>
          <p:txBody>
            <a:bodyPr wrap="square" rtlCol="0">
              <a:spAutoFit/>
            </a:bodyPr>
            <a:lstStyle/>
            <a:p>
              <a:pPr algn="ctr">
                <a:lnSpc>
                  <a:spcPct val="100000"/>
                </a:lnSpc>
                <a:spcBef>
                  <a:spcPts val="100"/>
                </a:spcBef>
              </a:pPr>
              <a:r>
                <a:rPr lang="en-US" sz="500" dirty="0"/>
                <a:t>SL: Silver</a:t>
              </a:r>
            </a:p>
          </p:txBody>
        </p:sp>
      </p:grpSp>
      <p:grpSp>
        <p:nvGrpSpPr>
          <p:cNvPr id="89" name="Group 88">
            <a:extLst>
              <a:ext uri="{FF2B5EF4-FFF2-40B4-BE49-F238E27FC236}">
                <a16:creationId xmlns:a16="http://schemas.microsoft.com/office/drawing/2014/main" id="{1B3757CC-3995-42C1-B27B-49B579D32D65}"/>
              </a:ext>
            </a:extLst>
          </p:cNvPr>
          <p:cNvGrpSpPr/>
          <p:nvPr/>
        </p:nvGrpSpPr>
        <p:grpSpPr>
          <a:xfrm>
            <a:off x="7953976" y="2901253"/>
            <a:ext cx="650860" cy="488310"/>
            <a:chOff x="8810426" y="2523923"/>
            <a:chExt cx="650860" cy="488310"/>
          </a:xfrm>
        </p:grpSpPr>
        <p:pic>
          <p:nvPicPr>
            <p:cNvPr id="90" name="Picture 89" descr="A picture containing text, accessory, case&#10;&#10;Description automatically generated">
              <a:extLst>
                <a:ext uri="{FF2B5EF4-FFF2-40B4-BE49-F238E27FC236}">
                  <a16:creationId xmlns:a16="http://schemas.microsoft.com/office/drawing/2014/main" id="{6A63504E-83E0-4675-BDE9-43BF1EE15525}"/>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91" name="TextBox 90">
              <a:extLst>
                <a:ext uri="{FF2B5EF4-FFF2-40B4-BE49-F238E27FC236}">
                  <a16:creationId xmlns:a16="http://schemas.microsoft.com/office/drawing/2014/main" id="{71118C6E-F5F4-412D-BB28-9A4BF3C6C2B3}"/>
                </a:ext>
              </a:extLst>
            </p:cNvPr>
            <p:cNvSpPr txBox="1"/>
            <p:nvPr/>
          </p:nvSpPr>
          <p:spPr>
            <a:xfrm>
              <a:off x="8810426" y="2842956"/>
              <a:ext cx="650860" cy="169277"/>
            </a:xfrm>
            <a:prstGeom prst="rect">
              <a:avLst/>
            </a:prstGeom>
            <a:noFill/>
          </p:spPr>
          <p:txBody>
            <a:bodyPr wrap="square" rtlCol="0">
              <a:spAutoFit/>
            </a:bodyPr>
            <a:lstStyle/>
            <a:p>
              <a:pPr algn="ctr"/>
              <a:r>
                <a:rPr lang="en-US" sz="500" dirty="0"/>
                <a:t>7360: Merle</a:t>
              </a:r>
            </a:p>
          </p:txBody>
        </p:sp>
      </p:grpSp>
    </p:spTree>
    <p:extLst>
      <p:ext uri="{BB962C8B-B14F-4D97-AF65-F5344CB8AC3E}">
        <p14:creationId xmlns:p14="http://schemas.microsoft.com/office/powerpoint/2010/main" val="605847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Structure</a:t>
            </a:r>
            <a:endParaRPr lang="en-US" b="1" dirty="0">
              <a:solidFill>
                <a:schemeClr val="bg2">
                  <a:lumMod val="10000"/>
                </a:schemeClr>
              </a:solidFill>
            </a:endParaRP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pic>
        <p:nvPicPr>
          <p:cNvPr id="113" name="Picture 112" descr="A picture containing indoor&#10;&#10;Description automatically generated">
            <a:extLst>
              <a:ext uri="{FF2B5EF4-FFF2-40B4-BE49-F238E27FC236}">
                <a16:creationId xmlns:a16="http://schemas.microsoft.com/office/drawing/2014/main" id="{1C686DFF-F1D9-4CA9-B731-F58F60EC7B9C}"/>
              </a:ext>
            </a:extLst>
          </p:cNvPr>
          <p:cNvPicPr>
            <a:picLocks noChangeAspect="1"/>
          </p:cNvPicPr>
          <p:nvPr/>
        </p:nvPicPr>
        <p:blipFill rotWithShape="1">
          <a:blip r:embed="rId2">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14" name="Content Placeholder 106">
            <a:extLst>
              <a:ext uri="{FF2B5EF4-FFF2-40B4-BE49-F238E27FC236}">
                <a16:creationId xmlns:a16="http://schemas.microsoft.com/office/drawing/2014/main" id="{0AB76EC1-0CFC-4B1F-9FDE-5A9A548FEC48}"/>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Neutral Tones</a:t>
            </a:r>
          </a:p>
        </p:txBody>
      </p:sp>
      <p:sp>
        <p:nvSpPr>
          <p:cNvPr id="245" name="Content Placeholder 106">
            <a:extLst>
              <a:ext uri="{FF2B5EF4-FFF2-40B4-BE49-F238E27FC236}">
                <a16:creationId xmlns:a16="http://schemas.microsoft.com/office/drawing/2014/main" id="{75D5C537-E21F-4E4B-B7F3-5968993056F0}"/>
              </a:ext>
            </a:extLst>
          </p:cNvPr>
          <p:cNvSpPr>
            <a:spLocks noGrp="1"/>
          </p:cNvSpPr>
          <p:nvPr/>
        </p:nvSpPr>
        <p:spPr>
          <a:xfrm>
            <a:off x="7985074" y="1586957"/>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grpSp>
        <p:nvGrpSpPr>
          <p:cNvPr id="276" name="Group 275">
            <a:extLst>
              <a:ext uri="{FF2B5EF4-FFF2-40B4-BE49-F238E27FC236}">
                <a16:creationId xmlns:a16="http://schemas.microsoft.com/office/drawing/2014/main" id="{58F19657-9A33-41BB-8ED2-13EE5FA5C870}"/>
              </a:ext>
            </a:extLst>
          </p:cNvPr>
          <p:cNvGrpSpPr/>
          <p:nvPr/>
        </p:nvGrpSpPr>
        <p:grpSpPr>
          <a:xfrm>
            <a:off x="7945705" y="1101243"/>
            <a:ext cx="650860" cy="499947"/>
            <a:chOff x="8339531" y="3013217"/>
            <a:chExt cx="650860" cy="499947"/>
          </a:xfrm>
        </p:grpSpPr>
        <p:sp>
          <p:nvSpPr>
            <p:cNvPr id="278" name="TextBox 277">
              <a:extLst>
                <a:ext uri="{FF2B5EF4-FFF2-40B4-BE49-F238E27FC236}">
                  <a16:creationId xmlns:a16="http://schemas.microsoft.com/office/drawing/2014/main" id="{534B74D2-A90E-472A-AF31-93E543B43C8A}"/>
                </a:ext>
              </a:extLst>
            </p:cNvPr>
            <p:cNvSpPr txBox="1"/>
            <p:nvPr/>
          </p:nvSpPr>
          <p:spPr>
            <a:xfrm>
              <a:off x="8339531" y="3343887"/>
              <a:ext cx="650860" cy="169277"/>
            </a:xfrm>
            <a:prstGeom prst="rect">
              <a:avLst/>
            </a:prstGeom>
            <a:noFill/>
          </p:spPr>
          <p:txBody>
            <a:bodyPr wrap="square" rtlCol="0">
              <a:spAutoFit/>
            </a:bodyPr>
            <a:lstStyle/>
            <a:p>
              <a:pPr algn="ctr">
                <a:lnSpc>
                  <a:spcPct val="100000"/>
                </a:lnSpc>
                <a:spcBef>
                  <a:spcPts val="100"/>
                </a:spcBef>
              </a:pPr>
              <a:r>
                <a:rPr lang="en-US" sz="500" dirty="0"/>
                <a:t>SL: Silver</a:t>
              </a:r>
            </a:p>
          </p:txBody>
        </p:sp>
        <p:pic>
          <p:nvPicPr>
            <p:cNvPr id="277" name="Picture 29">
              <a:extLst>
                <a:ext uri="{FF2B5EF4-FFF2-40B4-BE49-F238E27FC236}">
                  <a16:creationId xmlns:a16="http://schemas.microsoft.com/office/drawing/2014/main" id="{4CFE7396-A4F5-4FFB-8329-4D37F0FCE92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9" name="Group 278">
            <a:extLst>
              <a:ext uri="{FF2B5EF4-FFF2-40B4-BE49-F238E27FC236}">
                <a16:creationId xmlns:a16="http://schemas.microsoft.com/office/drawing/2014/main" id="{8B7CEF15-0E2B-467E-8FEE-74AF3FF2BEB4}"/>
              </a:ext>
            </a:extLst>
          </p:cNvPr>
          <p:cNvGrpSpPr/>
          <p:nvPr/>
        </p:nvGrpSpPr>
        <p:grpSpPr>
          <a:xfrm>
            <a:off x="8469300" y="1101243"/>
            <a:ext cx="650860" cy="488310"/>
            <a:chOff x="8870992" y="3016227"/>
            <a:chExt cx="650860" cy="488310"/>
          </a:xfrm>
        </p:grpSpPr>
        <p:pic>
          <p:nvPicPr>
            <p:cNvPr id="280" name="Picture 31">
              <a:extLst>
                <a:ext uri="{FF2B5EF4-FFF2-40B4-BE49-F238E27FC236}">
                  <a16:creationId xmlns:a16="http://schemas.microsoft.com/office/drawing/2014/main" id="{4C53906E-02BE-4321-AEDF-BD61DF79855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309" y="30162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81" name="TextBox 280">
              <a:extLst>
                <a:ext uri="{FF2B5EF4-FFF2-40B4-BE49-F238E27FC236}">
                  <a16:creationId xmlns:a16="http://schemas.microsoft.com/office/drawing/2014/main" id="{D73195D1-65B5-4757-B5FD-1DAF0D4C2F27}"/>
                </a:ext>
              </a:extLst>
            </p:cNvPr>
            <p:cNvSpPr txBox="1"/>
            <p:nvPr/>
          </p:nvSpPr>
          <p:spPr>
            <a:xfrm>
              <a:off x="8870992" y="3335260"/>
              <a:ext cx="650860" cy="169277"/>
            </a:xfrm>
            <a:prstGeom prst="rect">
              <a:avLst/>
            </a:prstGeom>
            <a:noFill/>
          </p:spPr>
          <p:txBody>
            <a:bodyPr wrap="square" rtlCol="0">
              <a:spAutoFit/>
            </a:bodyPr>
            <a:lstStyle/>
            <a:p>
              <a:pPr algn="ctr">
                <a:lnSpc>
                  <a:spcPct val="100000"/>
                </a:lnSpc>
                <a:spcBef>
                  <a:spcPts val="100"/>
                </a:spcBef>
              </a:pPr>
              <a:r>
                <a:rPr lang="en-US" sz="500"/>
                <a:t>NI: Nickel</a:t>
              </a:r>
            </a:p>
          </p:txBody>
        </p:sp>
      </p:grpSp>
      <p:grpSp>
        <p:nvGrpSpPr>
          <p:cNvPr id="285" name="Group 284">
            <a:extLst>
              <a:ext uri="{FF2B5EF4-FFF2-40B4-BE49-F238E27FC236}">
                <a16:creationId xmlns:a16="http://schemas.microsoft.com/office/drawing/2014/main" id="{46C2EEA7-25B8-449C-8FB2-3C98956D6B31}"/>
              </a:ext>
            </a:extLst>
          </p:cNvPr>
          <p:cNvGrpSpPr/>
          <p:nvPr/>
        </p:nvGrpSpPr>
        <p:grpSpPr>
          <a:xfrm>
            <a:off x="7937231" y="1813853"/>
            <a:ext cx="650860" cy="576892"/>
            <a:chOff x="8278965" y="2520912"/>
            <a:chExt cx="650860" cy="576892"/>
          </a:xfrm>
        </p:grpSpPr>
        <p:pic>
          <p:nvPicPr>
            <p:cNvPr id="289" name="Picture 288" descr="Background pattern&#10;&#10;Description automatically generated with low confidence">
              <a:extLst>
                <a:ext uri="{FF2B5EF4-FFF2-40B4-BE49-F238E27FC236}">
                  <a16:creationId xmlns:a16="http://schemas.microsoft.com/office/drawing/2014/main" id="{78E53BD0-113E-4A4E-A570-5AC79B7F656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8424246" y="2520912"/>
              <a:ext cx="365760" cy="365760"/>
            </a:xfrm>
            <a:prstGeom prst="rect">
              <a:avLst/>
            </a:prstGeom>
          </p:spPr>
        </p:pic>
        <p:sp>
          <p:nvSpPr>
            <p:cNvPr id="291" name="TextBox 290">
              <a:extLst>
                <a:ext uri="{FF2B5EF4-FFF2-40B4-BE49-F238E27FC236}">
                  <a16:creationId xmlns:a16="http://schemas.microsoft.com/office/drawing/2014/main" id="{90FDA11A-F650-4DC3-B0AE-CA96C125836E}"/>
                </a:ext>
              </a:extLst>
            </p:cNvPr>
            <p:cNvSpPr txBox="1"/>
            <p:nvPr/>
          </p:nvSpPr>
          <p:spPr>
            <a:xfrm>
              <a:off x="8278965" y="2851583"/>
              <a:ext cx="650860" cy="246221"/>
            </a:xfrm>
            <a:prstGeom prst="rect">
              <a:avLst/>
            </a:prstGeom>
            <a:noFill/>
          </p:spPr>
          <p:txBody>
            <a:bodyPr wrap="square" rtlCol="0">
              <a:spAutoFit/>
            </a:bodyPr>
            <a:lstStyle/>
            <a:p>
              <a:pPr algn="ctr"/>
              <a:r>
                <a:rPr lang="en-US" sz="500" dirty="0"/>
                <a:t>7241: </a:t>
              </a:r>
              <a:r>
                <a:rPr lang="en-US" sz="500" dirty="0" err="1"/>
                <a:t>Arcrtic</a:t>
              </a:r>
              <a:r>
                <a:rPr lang="en-US" sz="500" dirty="0"/>
                <a:t> White</a:t>
              </a:r>
            </a:p>
          </p:txBody>
        </p:sp>
      </p:grpSp>
      <p:grpSp>
        <p:nvGrpSpPr>
          <p:cNvPr id="292" name="Group 291">
            <a:extLst>
              <a:ext uri="{FF2B5EF4-FFF2-40B4-BE49-F238E27FC236}">
                <a16:creationId xmlns:a16="http://schemas.microsoft.com/office/drawing/2014/main" id="{563E540E-F6BE-4D8B-95F1-BBAEAD312687}"/>
              </a:ext>
            </a:extLst>
          </p:cNvPr>
          <p:cNvGrpSpPr/>
          <p:nvPr/>
        </p:nvGrpSpPr>
        <p:grpSpPr>
          <a:xfrm>
            <a:off x="8472774" y="1813853"/>
            <a:ext cx="650860" cy="488310"/>
            <a:chOff x="8810426" y="2523923"/>
            <a:chExt cx="650860" cy="488310"/>
          </a:xfrm>
        </p:grpSpPr>
        <p:pic>
          <p:nvPicPr>
            <p:cNvPr id="293" name="Picture 292" descr="A picture containing text, accessory, case&#10;&#10;Description automatically generated">
              <a:extLst>
                <a:ext uri="{FF2B5EF4-FFF2-40B4-BE49-F238E27FC236}">
                  <a16:creationId xmlns:a16="http://schemas.microsoft.com/office/drawing/2014/main" id="{45B9D415-78B1-4403-9CCB-E28546A249E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294" name="TextBox 293">
              <a:extLst>
                <a:ext uri="{FF2B5EF4-FFF2-40B4-BE49-F238E27FC236}">
                  <a16:creationId xmlns:a16="http://schemas.microsoft.com/office/drawing/2014/main" id="{9E664FDC-0BC9-41DB-A991-7A49FC1B397E}"/>
                </a:ext>
              </a:extLst>
            </p:cNvPr>
            <p:cNvSpPr txBox="1"/>
            <p:nvPr/>
          </p:nvSpPr>
          <p:spPr>
            <a:xfrm>
              <a:off x="8810426" y="2842956"/>
              <a:ext cx="650860" cy="169277"/>
            </a:xfrm>
            <a:prstGeom prst="rect">
              <a:avLst/>
            </a:prstGeom>
            <a:noFill/>
          </p:spPr>
          <p:txBody>
            <a:bodyPr wrap="square" rtlCol="0">
              <a:spAutoFit/>
            </a:bodyPr>
            <a:lstStyle/>
            <a:p>
              <a:pPr algn="ctr"/>
              <a:r>
                <a:rPr lang="en-US" sz="500" dirty="0"/>
                <a:t>7360: Merle</a:t>
              </a:r>
            </a:p>
          </p:txBody>
        </p:sp>
      </p:grpSp>
      <p:sp>
        <p:nvSpPr>
          <p:cNvPr id="158" name="Content Placeholder 106">
            <a:extLst>
              <a:ext uri="{FF2B5EF4-FFF2-40B4-BE49-F238E27FC236}">
                <a16:creationId xmlns:a16="http://schemas.microsoft.com/office/drawing/2014/main" id="{5C0D39B5-E4F2-4A64-9218-98850E3C28F9}"/>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61" name="Content Placeholder 106">
            <a:extLst>
              <a:ext uri="{FF2B5EF4-FFF2-40B4-BE49-F238E27FC236}">
                <a16:creationId xmlns:a16="http://schemas.microsoft.com/office/drawing/2014/main" id="{2A57391A-2758-447D-A938-EE7E04FCD7CB}"/>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grpSp>
        <p:nvGrpSpPr>
          <p:cNvPr id="162" name="Group 161">
            <a:extLst>
              <a:ext uri="{FF2B5EF4-FFF2-40B4-BE49-F238E27FC236}">
                <a16:creationId xmlns:a16="http://schemas.microsoft.com/office/drawing/2014/main" id="{A2F5169C-CEAB-4498-9826-5CDF7B826E86}"/>
              </a:ext>
            </a:extLst>
          </p:cNvPr>
          <p:cNvGrpSpPr/>
          <p:nvPr/>
        </p:nvGrpSpPr>
        <p:grpSpPr>
          <a:xfrm>
            <a:off x="5134396" y="989092"/>
            <a:ext cx="650860" cy="574637"/>
            <a:chOff x="6751103" y="545288"/>
            <a:chExt cx="650860" cy="574637"/>
          </a:xfrm>
        </p:grpSpPr>
        <p:pic>
          <p:nvPicPr>
            <p:cNvPr id="163" name="Picture 162" descr="A picture containing curtain&#10;&#10;Description automatically generated">
              <a:extLst>
                <a:ext uri="{FF2B5EF4-FFF2-40B4-BE49-F238E27FC236}">
                  <a16:creationId xmlns:a16="http://schemas.microsoft.com/office/drawing/2014/main" id="{014C281A-20FB-421A-A343-4BB06BE32B93}"/>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64" name="TextBox 163">
              <a:extLst>
                <a:ext uri="{FF2B5EF4-FFF2-40B4-BE49-F238E27FC236}">
                  <a16:creationId xmlns:a16="http://schemas.microsoft.com/office/drawing/2014/main" id="{B4B13300-C2C6-4D8E-9D76-68963653E402}"/>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65" name="Group 164">
            <a:extLst>
              <a:ext uri="{FF2B5EF4-FFF2-40B4-BE49-F238E27FC236}">
                <a16:creationId xmlns:a16="http://schemas.microsoft.com/office/drawing/2014/main" id="{5CE4950B-91D9-4172-BFEE-D94690438B4F}"/>
              </a:ext>
            </a:extLst>
          </p:cNvPr>
          <p:cNvGrpSpPr/>
          <p:nvPr/>
        </p:nvGrpSpPr>
        <p:grpSpPr>
          <a:xfrm>
            <a:off x="4611287" y="989092"/>
            <a:ext cx="650860" cy="577886"/>
            <a:chOff x="6227658" y="542039"/>
            <a:chExt cx="650860" cy="577886"/>
          </a:xfrm>
        </p:grpSpPr>
        <p:pic>
          <p:nvPicPr>
            <p:cNvPr id="166" name="Picture 165" descr="A close up of a wood surface&#10;&#10;Description automatically generated with medium confidence">
              <a:extLst>
                <a:ext uri="{FF2B5EF4-FFF2-40B4-BE49-F238E27FC236}">
                  <a16:creationId xmlns:a16="http://schemas.microsoft.com/office/drawing/2014/main" id="{BF41A20F-116C-4D7F-892B-66FA02C8DF30}"/>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67" name="TextBox 166">
              <a:extLst>
                <a:ext uri="{FF2B5EF4-FFF2-40B4-BE49-F238E27FC236}">
                  <a16:creationId xmlns:a16="http://schemas.microsoft.com/office/drawing/2014/main" id="{1CE9C198-A57D-451D-BC56-0A8EFB063065}"/>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sp>
        <p:nvSpPr>
          <p:cNvPr id="168" name="TextBox 167">
            <a:extLst>
              <a:ext uri="{FF2B5EF4-FFF2-40B4-BE49-F238E27FC236}">
                <a16:creationId xmlns:a16="http://schemas.microsoft.com/office/drawing/2014/main" id="{6C261F56-D854-4011-9CDE-1CCAA7981BAE}"/>
              </a:ext>
            </a:extLst>
          </p:cNvPr>
          <p:cNvSpPr txBox="1"/>
          <p:nvPr/>
        </p:nvSpPr>
        <p:spPr>
          <a:xfrm>
            <a:off x="4056891" y="1319446"/>
            <a:ext cx="650860" cy="169277"/>
          </a:xfrm>
          <a:prstGeom prst="rect">
            <a:avLst/>
          </a:prstGeom>
          <a:noFill/>
        </p:spPr>
        <p:txBody>
          <a:bodyPr wrap="square" rtlCol="0">
            <a:spAutoFit/>
          </a:bodyPr>
          <a:lstStyle/>
          <a:p>
            <a:pPr algn="ctr">
              <a:lnSpc>
                <a:spcPct val="100000"/>
              </a:lnSpc>
            </a:pPr>
            <a:r>
              <a:rPr lang="en-US" sz="500" dirty="0"/>
              <a:t>2LAT: Acacia</a:t>
            </a:r>
          </a:p>
        </p:txBody>
      </p:sp>
      <p:grpSp>
        <p:nvGrpSpPr>
          <p:cNvPr id="169" name="Group 168">
            <a:extLst>
              <a:ext uri="{FF2B5EF4-FFF2-40B4-BE49-F238E27FC236}">
                <a16:creationId xmlns:a16="http://schemas.microsoft.com/office/drawing/2014/main" id="{4E6DD0DB-DF8A-41C0-9476-422F876339E2}"/>
              </a:ext>
            </a:extLst>
          </p:cNvPr>
          <p:cNvGrpSpPr/>
          <p:nvPr/>
        </p:nvGrpSpPr>
        <p:grpSpPr>
          <a:xfrm>
            <a:off x="3526333" y="989092"/>
            <a:ext cx="650860" cy="504480"/>
            <a:chOff x="4092999" y="538501"/>
            <a:chExt cx="650860" cy="504480"/>
          </a:xfrm>
        </p:grpSpPr>
        <p:pic>
          <p:nvPicPr>
            <p:cNvPr id="170" name="Picture 169" descr="A close up of a wood surface&#10;&#10;Description automatically generated with medium confidence">
              <a:extLst>
                <a:ext uri="{FF2B5EF4-FFF2-40B4-BE49-F238E27FC236}">
                  <a16:creationId xmlns:a16="http://schemas.microsoft.com/office/drawing/2014/main" id="{F98212D5-2EDF-4FDF-8839-C3A2BCF05528}"/>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171" name="TextBox 170">
              <a:extLst>
                <a:ext uri="{FF2B5EF4-FFF2-40B4-BE49-F238E27FC236}">
                  <a16:creationId xmlns:a16="http://schemas.microsoft.com/office/drawing/2014/main" id="{141CC9C5-E11B-46BD-B6CE-42B5EE6AF5C5}"/>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172" name="Group 171">
            <a:extLst>
              <a:ext uri="{FF2B5EF4-FFF2-40B4-BE49-F238E27FC236}">
                <a16:creationId xmlns:a16="http://schemas.microsoft.com/office/drawing/2014/main" id="{3E3FF423-D97A-412F-90FA-9A8BE5ECEB49}"/>
              </a:ext>
            </a:extLst>
          </p:cNvPr>
          <p:cNvGrpSpPr/>
          <p:nvPr/>
        </p:nvGrpSpPr>
        <p:grpSpPr>
          <a:xfrm>
            <a:off x="4564519" y="1695323"/>
            <a:ext cx="650860" cy="512239"/>
            <a:chOff x="5666719" y="1262586"/>
            <a:chExt cx="650860" cy="512239"/>
          </a:xfrm>
        </p:grpSpPr>
        <p:pic>
          <p:nvPicPr>
            <p:cNvPr id="173" name="Picture 2">
              <a:extLst>
                <a:ext uri="{FF2B5EF4-FFF2-40B4-BE49-F238E27FC236}">
                  <a16:creationId xmlns:a16="http://schemas.microsoft.com/office/drawing/2014/main" id="{B98F69A5-F8AD-4ECA-A3D3-A7F60611C819}"/>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74" name="TextBox 173">
              <a:extLst>
                <a:ext uri="{FF2B5EF4-FFF2-40B4-BE49-F238E27FC236}">
                  <a16:creationId xmlns:a16="http://schemas.microsoft.com/office/drawing/2014/main" id="{E5A927F4-186A-449A-93EA-AD5B60EC05AB}"/>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175" name="Group 174">
            <a:extLst>
              <a:ext uri="{FF2B5EF4-FFF2-40B4-BE49-F238E27FC236}">
                <a16:creationId xmlns:a16="http://schemas.microsoft.com/office/drawing/2014/main" id="{EFFA2C7F-22AB-423E-81B5-31B84C6910A5}"/>
              </a:ext>
            </a:extLst>
          </p:cNvPr>
          <p:cNvGrpSpPr/>
          <p:nvPr/>
        </p:nvGrpSpPr>
        <p:grpSpPr>
          <a:xfrm>
            <a:off x="4031650" y="1695323"/>
            <a:ext cx="650860" cy="526519"/>
            <a:chOff x="4581052" y="1263667"/>
            <a:chExt cx="650860" cy="526519"/>
          </a:xfrm>
        </p:grpSpPr>
        <p:pic>
          <p:nvPicPr>
            <p:cNvPr id="177" name="Picture 176">
              <a:extLst>
                <a:ext uri="{FF2B5EF4-FFF2-40B4-BE49-F238E27FC236}">
                  <a16:creationId xmlns:a16="http://schemas.microsoft.com/office/drawing/2014/main" id="{AAEDC8EA-9439-4B26-9A46-79A6842F86B2}"/>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178" name="TextBox 177">
              <a:extLst>
                <a:ext uri="{FF2B5EF4-FFF2-40B4-BE49-F238E27FC236}">
                  <a16:creationId xmlns:a16="http://schemas.microsoft.com/office/drawing/2014/main" id="{8A645864-F566-47E7-B79E-8192D14FC494}"/>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179" name="Group 178">
            <a:extLst>
              <a:ext uri="{FF2B5EF4-FFF2-40B4-BE49-F238E27FC236}">
                <a16:creationId xmlns:a16="http://schemas.microsoft.com/office/drawing/2014/main" id="{D88F2DFE-5D9E-489B-A186-6504B9DF111C}"/>
              </a:ext>
            </a:extLst>
          </p:cNvPr>
          <p:cNvGrpSpPr/>
          <p:nvPr/>
        </p:nvGrpSpPr>
        <p:grpSpPr>
          <a:xfrm>
            <a:off x="3487589" y="1695323"/>
            <a:ext cx="650860" cy="587017"/>
            <a:chOff x="4051447" y="1260654"/>
            <a:chExt cx="650860" cy="587017"/>
          </a:xfrm>
        </p:grpSpPr>
        <p:pic>
          <p:nvPicPr>
            <p:cNvPr id="182" name="Picture 181" descr="A picture containing background pattern&#10;&#10;Description automatically generated">
              <a:extLst>
                <a:ext uri="{FF2B5EF4-FFF2-40B4-BE49-F238E27FC236}">
                  <a16:creationId xmlns:a16="http://schemas.microsoft.com/office/drawing/2014/main" id="{2D7C3A0C-FCAF-4A6A-8546-CA5D3031010F}"/>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185" name="TextBox 184">
              <a:extLst>
                <a:ext uri="{FF2B5EF4-FFF2-40B4-BE49-F238E27FC236}">
                  <a16:creationId xmlns:a16="http://schemas.microsoft.com/office/drawing/2014/main" id="{9CB18272-7CCF-4D9B-818E-7C9CC0E5983C}"/>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pic>
        <p:nvPicPr>
          <p:cNvPr id="243" name="Picture 242" descr="A picture containing curtain, indoor, white&#10;&#10;Description automatically generated">
            <a:extLst>
              <a:ext uri="{FF2B5EF4-FFF2-40B4-BE49-F238E27FC236}">
                <a16:creationId xmlns:a16="http://schemas.microsoft.com/office/drawing/2014/main" id="{2E76B44F-BC4E-47F9-A57F-67E8611FE3D1}"/>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4194996" y="989092"/>
            <a:ext cx="365760" cy="365760"/>
          </a:xfrm>
          <a:prstGeom prst="rect">
            <a:avLst/>
          </a:prstGeom>
        </p:spPr>
      </p:pic>
      <p:pic>
        <p:nvPicPr>
          <p:cNvPr id="90" name="Picture 89">
            <a:extLst>
              <a:ext uri="{FF2B5EF4-FFF2-40B4-BE49-F238E27FC236}">
                <a16:creationId xmlns:a16="http://schemas.microsoft.com/office/drawing/2014/main" id="{E8F9652F-2E71-4F03-8926-7B0D604E02DD}"/>
              </a:ext>
            </a:extLst>
          </p:cNvPr>
          <p:cNvPicPr>
            <a:picLocks noChangeAspect="1"/>
          </p:cNvPicPr>
          <p:nvPr/>
        </p:nvPicPr>
        <p:blipFill rotWithShape="1">
          <a:blip r:embed="rId14">
            <a:extLst>
              <a:ext uri="{28A0092B-C50C-407E-A947-70E740481C1C}">
                <a14:useLocalDpi xmlns:a14="http://schemas.microsoft.com/office/drawing/2010/main" val="0"/>
              </a:ext>
            </a:extLst>
          </a:blip>
          <a:srcRect l="34590" t="24979" r="29248" b="47810"/>
          <a:stretch/>
        </p:blipFill>
        <p:spPr>
          <a:xfrm>
            <a:off x="749447" y="1563729"/>
            <a:ext cx="2775427" cy="1174743"/>
          </a:xfrm>
          <a:prstGeom prst="rect">
            <a:avLst/>
          </a:prstGeom>
        </p:spPr>
      </p:pic>
      <p:sp>
        <p:nvSpPr>
          <p:cNvPr id="91" name="Content Placeholder 106">
            <a:extLst>
              <a:ext uri="{FF2B5EF4-FFF2-40B4-BE49-F238E27FC236}">
                <a16:creationId xmlns:a16="http://schemas.microsoft.com/office/drawing/2014/main" id="{4524DC50-BEB3-45A0-A8F1-33E1592779B8}"/>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sz="1000" dirty="0">
                <a:solidFill>
                  <a:schemeClr val="tx1"/>
                </a:solidFill>
              </a:rPr>
              <a:t>Organizer Shelf</a:t>
            </a:r>
          </a:p>
        </p:txBody>
      </p:sp>
      <p:cxnSp>
        <p:nvCxnSpPr>
          <p:cNvPr id="92" name="Straight Connector 91">
            <a:extLst>
              <a:ext uri="{FF2B5EF4-FFF2-40B4-BE49-F238E27FC236}">
                <a16:creationId xmlns:a16="http://schemas.microsoft.com/office/drawing/2014/main" id="{C6D691F8-243E-47AC-A226-5B440EFC38AA}"/>
              </a:ext>
            </a:extLst>
          </p:cNvPr>
          <p:cNvCxnSpPr>
            <a:cxnSpLocks/>
          </p:cNvCxnSpPr>
          <p:nvPr/>
        </p:nvCxnSpPr>
        <p:spPr>
          <a:xfrm>
            <a:off x="455929" y="1532954"/>
            <a:ext cx="198869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3" name="Content Placeholder 106">
            <a:extLst>
              <a:ext uri="{FF2B5EF4-FFF2-40B4-BE49-F238E27FC236}">
                <a16:creationId xmlns:a16="http://schemas.microsoft.com/office/drawing/2014/main" id="{DA2F32C8-1179-4997-A8B7-D1761176C5FF}"/>
              </a:ext>
            </a:extLst>
          </p:cNvPr>
          <p:cNvSpPr>
            <a:spLocks noGrp="1"/>
          </p:cNvSpPr>
          <p:nvPr/>
        </p:nvSpPr>
        <p:spPr>
          <a:xfrm>
            <a:off x="362672" y="1317484"/>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Frame</a:t>
            </a:r>
          </a:p>
          <a:p>
            <a:pPr>
              <a:lnSpc>
                <a:spcPct val="100000"/>
              </a:lnSpc>
              <a:spcBef>
                <a:spcPts val="0"/>
              </a:spcBef>
            </a:pPr>
            <a:r>
              <a:rPr lang="en-US" sz="600" dirty="0">
                <a:solidFill>
                  <a:schemeClr val="bg2">
                    <a:lumMod val="10000"/>
                  </a:schemeClr>
                </a:solidFill>
              </a:rPr>
              <a:t>Laminate Color Accents</a:t>
            </a:r>
          </a:p>
        </p:txBody>
      </p:sp>
      <p:cxnSp>
        <p:nvCxnSpPr>
          <p:cNvPr id="94" name="Straight Connector 93">
            <a:extLst>
              <a:ext uri="{FF2B5EF4-FFF2-40B4-BE49-F238E27FC236}">
                <a16:creationId xmlns:a16="http://schemas.microsoft.com/office/drawing/2014/main" id="{A6201120-8FF3-40E5-AA7A-173E5FE915A5}"/>
              </a:ext>
            </a:extLst>
          </p:cNvPr>
          <p:cNvCxnSpPr>
            <a:cxnSpLocks/>
          </p:cNvCxnSpPr>
          <p:nvPr/>
        </p:nvCxnSpPr>
        <p:spPr>
          <a:xfrm>
            <a:off x="441711" y="2059828"/>
            <a:ext cx="177638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5" name="Content Placeholder 106">
            <a:extLst>
              <a:ext uri="{FF2B5EF4-FFF2-40B4-BE49-F238E27FC236}">
                <a16:creationId xmlns:a16="http://schemas.microsoft.com/office/drawing/2014/main" id="{2745EF00-D8A8-4172-9FEA-ECEBB715AF34}"/>
              </a:ext>
            </a:extLst>
          </p:cNvPr>
          <p:cNvSpPr>
            <a:spLocks noGrp="1"/>
          </p:cNvSpPr>
          <p:nvPr/>
        </p:nvSpPr>
        <p:spPr>
          <a:xfrm>
            <a:off x="348454" y="1776563"/>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Divider</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cxnSp>
        <p:nvCxnSpPr>
          <p:cNvPr id="96" name="Straight Connector 95">
            <a:extLst>
              <a:ext uri="{FF2B5EF4-FFF2-40B4-BE49-F238E27FC236}">
                <a16:creationId xmlns:a16="http://schemas.microsoft.com/office/drawing/2014/main" id="{3E00892A-7029-4361-B534-680B9F691B5F}"/>
              </a:ext>
            </a:extLst>
          </p:cNvPr>
          <p:cNvCxnSpPr>
            <a:cxnSpLocks/>
          </p:cNvCxnSpPr>
          <p:nvPr/>
        </p:nvCxnSpPr>
        <p:spPr>
          <a:xfrm flipV="1">
            <a:off x="2438787" y="1532956"/>
            <a:ext cx="1" cy="32816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5A07DC4-2A57-490C-9FB2-9475270A1465}"/>
              </a:ext>
            </a:extLst>
          </p:cNvPr>
          <p:cNvCxnSpPr>
            <a:cxnSpLocks/>
          </p:cNvCxnSpPr>
          <p:nvPr/>
        </p:nvCxnSpPr>
        <p:spPr>
          <a:xfrm>
            <a:off x="441711" y="2724911"/>
            <a:ext cx="123507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8" name="Content Placeholder 106">
            <a:extLst>
              <a:ext uri="{FF2B5EF4-FFF2-40B4-BE49-F238E27FC236}">
                <a16:creationId xmlns:a16="http://schemas.microsoft.com/office/drawing/2014/main" id="{8E04BAC1-186F-475B-96BB-9DDA2EFAD26A}"/>
              </a:ext>
            </a:extLst>
          </p:cNvPr>
          <p:cNvSpPr>
            <a:spLocks noGrp="1"/>
          </p:cNvSpPr>
          <p:nvPr/>
        </p:nvSpPr>
        <p:spPr>
          <a:xfrm>
            <a:off x="348454" y="2441646"/>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Hook</a:t>
            </a:r>
          </a:p>
          <a:p>
            <a:pPr>
              <a:lnSpc>
                <a:spcPct val="100000"/>
              </a:lnSpc>
              <a:spcBef>
                <a:spcPts val="0"/>
              </a:spcBef>
            </a:pPr>
            <a:r>
              <a:rPr lang="en-US" sz="600" dirty="0">
                <a:solidFill>
                  <a:schemeClr val="bg2">
                    <a:lumMod val="10000"/>
                  </a:schemeClr>
                </a:solidFill>
              </a:rPr>
              <a:t>Paint Color </a:t>
            </a:r>
          </a:p>
          <a:p>
            <a:pPr>
              <a:lnSpc>
                <a:spcPct val="100000"/>
              </a:lnSpc>
              <a:spcBef>
                <a:spcPts val="0"/>
              </a:spcBef>
            </a:pPr>
            <a:r>
              <a:rPr lang="en-US" sz="600" dirty="0">
                <a:solidFill>
                  <a:schemeClr val="bg2">
                    <a:lumMod val="10000"/>
                  </a:schemeClr>
                </a:solidFill>
              </a:rPr>
              <a:t>Accents</a:t>
            </a:r>
          </a:p>
        </p:txBody>
      </p:sp>
      <p:cxnSp>
        <p:nvCxnSpPr>
          <p:cNvPr id="99" name="Straight Connector 98">
            <a:extLst>
              <a:ext uri="{FF2B5EF4-FFF2-40B4-BE49-F238E27FC236}">
                <a16:creationId xmlns:a16="http://schemas.microsoft.com/office/drawing/2014/main" id="{C4E2E367-16DD-4D26-BDA6-483DBE5DE93F}"/>
              </a:ext>
            </a:extLst>
          </p:cNvPr>
          <p:cNvCxnSpPr>
            <a:cxnSpLocks/>
          </p:cNvCxnSpPr>
          <p:nvPr/>
        </p:nvCxnSpPr>
        <p:spPr>
          <a:xfrm flipH="1" flipV="1">
            <a:off x="1676788" y="2541709"/>
            <a:ext cx="694" cy="18320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2" name="Content Placeholder 106">
            <a:extLst>
              <a:ext uri="{FF2B5EF4-FFF2-40B4-BE49-F238E27FC236}">
                <a16:creationId xmlns:a16="http://schemas.microsoft.com/office/drawing/2014/main" id="{60F7263E-C99F-4F84-862A-17D46983CA00}"/>
              </a:ext>
            </a:extLst>
          </p:cNvPr>
          <p:cNvSpPr>
            <a:spLocks noGrp="1"/>
          </p:cNvSpPr>
          <p:nvPr/>
        </p:nvSpPr>
        <p:spPr>
          <a:xfrm>
            <a:off x="7993492" y="593991"/>
            <a:ext cx="2970427"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Divider</a:t>
            </a:r>
          </a:p>
        </p:txBody>
      </p:sp>
      <p:sp>
        <p:nvSpPr>
          <p:cNvPr id="115" name="Content Placeholder 106">
            <a:extLst>
              <a:ext uri="{FF2B5EF4-FFF2-40B4-BE49-F238E27FC236}">
                <a16:creationId xmlns:a16="http://schemas.microsoft.com/office/drawing/2014/main" id="{EF940289-D102-459B-B758-34E68C7B1EF4}"/>
              </a:ext>
            </a:extLst>
          </p:cNvPr>
          <p:cNvSpPr>
            <a:spLocks noGrp="1"/>
          </p:cNvSpPr>
          <p:nvPr/>
        </p:nvSpPr>
        <p:spPr>
          <a:xfrm>
            <a:off x="7989887" y="869418"/>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cxnSp>
        <p:nvCxnSpPr>
          <p:cNvPr id="116" name="Straight Connector 115">
            <a:extLst>
              <a:ext uri="{FF2B5EF4-FFF2-40B4-BE49-F238E27FC236}">
                <a16:creationId xmlns:a16="http://schemas.microsoft.com/office/drawing/2014/main" id="{37F6E326-4555-4C67-A732-C9A58F6144E7}"/>
              </a:ext>
            </a:extLst>
          </p:cNvPr>
          <p:cNvCxnSpPr>
            <a:cxnSpLocks/>
          </p:cNvCxnSpPr>
          <p:nvPr/>
        </p:nvCxnSpPr>
        <p:spPr>
          <a:xfrm>
            <a:off x="8010964" y="863067"/>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0" name="Content Placeholder 106">
            <a:extLst>
              <a:ext uri="{FF2B5EF4-FFF2-40B4-BE49-F238E27FC236}">
                <a16:creationId xmlns:a16="http://schemas.microsoft.com/office/drawing/2014/main" id="{DCB95AA5-EC30-48F3-B358-A5FD6F2B9846}"/>
              </a:ext>
            </a:extLst>
          </p:cNvPr>
          <p:cNvSpPr>
            <a:spLocks noGrp="1"/>
          </p:cNvSpPr>
          <p:nvPr/>
        </p:nvSpPr>
        <p:spPr>
          <a:xfrm>
            <a:off x="8000301" y="2393052"/>
            <a:ext cx="3745142"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Hook</a:t>
            </a:r>
          </a:p>
        </p:txBody>
      </p:sp>
      <p:sp>
        <p:nvSpPr>
          <p:cNvPr id="131" name="Content Placeholder 106">
            <a:extLst>
              <a:ext uri="{FF2B5EF4-FFF2-40B4-BE49-F238E27FC236}">
                <a16:creationId xmlns:a16="http://schemas.microsoft.com/office/drawing/2014/main" id="{7738BCEF-C4E2-4B66-965D-A7F78DE948A0}"/>
              </a:ext>
            </a:extLst>
          </p:cNvPr>
          <p:cNvSpPr>
            <a:spLocks noGrp="1"/>
          </p:cNvSpPr>
          <p:nvPr/>
        </p:nvSpPr>
        <p:spPr>
          <a:xfrm>
            <a:off x="7996695" y="2668479"/>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cxnSp>
        <p:nvCxnSpPr>
          <p:cNvPr id="132" name="Straight Connector 131">
            <a:extLst>
              <a:ext uri="{FF2B5EF4-FFF2-40B4-BE49-F238E27FC236}">
                <a16:creationId xmlns:a16="http://schemas.microsoft.com/office/drawing/2014/main" id="{57C10D43-E867-4EA4-A119-84C2E2F6738F}"/>
              </a:ext>
            </a:extLst>
          </p:cNvPr>
          <p:cNvCxnSpPr>
            <a:cxnSpLocks/>
          </p:cNvCxnSpPr>
          <p:nvPr/>
        </p:nvCxnSpPr>
        <p:spPr>
          <a:xfrm>
            <a:off x="8017772" y="2662128"/>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3" name="Content Placeholder 106">
            <a:extLst>
              <a:ext uri="{FF2B5EF4-FFF2-40B4-BE49-F238E27FC236}">
                <a16:creationId xmlns:a16="http://schemas.microsoft.com/office/drawing/2014/main" id="{6955C907-B6A6-43C1-8AF0-F134CDDEE7EA}"/>
              </a:ext>
            </a:extLst>
          </p:cNvPr>
          <p:cNvSpPr>
            <a:spLocks noGrp="1"/>
          </p:cNvSpPr>
          <p:nvPr/>
        </p:nvSpPr>
        <p:spPr>
          <a:xfrm>
            <a:off x="8003251" y="3391923"/>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grpSp>
        <p:nvGrpSpPr>
          <p:cNvPr id="134" name="Group 133">
            <a:extLst>
              <a:ext uri="{FF2B5EF4-FFF2-40B4-BE49-F238E27FC236}">
                <a16:creationId xmlns:a16="http://schemas.microsoft.com/office/drawing/2014/main" id="{8A471ACF-5FA4-40D6-8EFA-55774E11F80E}"/>
              </a:ext>
            </a:extLst>
          </p:cNvPr>
          <p:cNvGrpSpPr/>
          <p:nvPr/>
        </p:nvGrpSpPr>
        <p:grpSpPr>
          <a:xfrm>
            <a:off x="7953858" y="2904265"/>
            <a:ext cx="650860" cy="499947"/>
            <a:chOff x="8339531" y="3013217"/>
            <a:chExt cx="650860" cy="499947"/>
          </a:xfrm>
        </p:grpSpPr>
        <p:pic>
          <p:nvPicPr>
            <p:cNvPr id="135" name="Picture 29">
              <a:extLst>
                <a:ext uri="{FF2B5EF4-FFF2-40B4-BE49-F238E27FC236}">
                  <a16:creationId xmlns:a16="http://schemas.microsoft.com/office/drawing/2014/main" id="{64999DE7-66C3-4208-9862-42CFB8006AE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2A990881-1954-40F7-9123-216713029745}"/>
                </a:ext>
              </a:extLst>
            </p:cNvPr>
            <p:cNvSpPr txBox="1"/>
            <p:nvPr/>
          </p:nvSpPr>
          <p:spPr>
            <a:xfrm>
              <a:off x="8339531" y="3343887"/>
              <a:ext cx="650860" cy="169277"/>
            </a:xfrm>
            <a:prstGeom prst="rect">
              <a:avLst/>
            </a:prstGeom>
            <a:noFill/>
          </p:spPr>
          <p:txBody>
            <a:bodyPr wrap="square" rtlCol="0">
              <a:spAutoFit/>
            </a:bodyPr>
            <a:lstStyle/>
            <a:p>
              <a:pPr algn="ctr">
                <a:lnSpc>
                  <a:spcPct val="100000"/>
                </a:lnSpc>
                <a:spcBef>
                  <a:spcPts val="100"/>
                </a:spcBef>
              </a:pPr>
              <a:r>
                <a:rPr lang="en-US" sz="500" dirty="0"/>
                <a:t>SL: Silver</a:t>
              </a:r>
            </a:p>
          </p:txBody>
        </p:sp>
      </p:grpSp>
      <p:grpSp>
        <p:nvGrpSpPr>
          <p:cNvPr id="137" name="Group 136">
            <a:extLst>
              <a:ext uri="{FF2B5EF4-FFF2-40B4-BE49-F238E27FC236}">
                <a16:creationId xmlns:a16="http://schemas.microsoft.com/office/drawing/2014/main" id="{2613A09C-168E-45A8-B2C1-6CB233D128A6}"/>
              </a:ext>
            </a:extLst>
          </p:cNvPr>
          <p:cNvGrpSpPr/>
          <p:nvPr/>
        </p:nvGrpSpPr>
        <p:grpSpPr>
          <a:xfrm>
            <a:off x="7951619" y="3618532"/>
            <a:ext cx="650860" cy="488310"/>
            <a:chOff x="8810426" y="2523923"/>
            <a:chExt cx="650860" cy="488310"/>
          </a:xfrm>
        </p:grpSpPr>
        <p:pic>
          <p:nvPicPr>
            <p:cNvPr id="138" name="Picture 137" descr="A picture containing text, accessory, case&#10;&#10;Description automatically generated">
              <a:extLst>
                <a:ext uri="{FF2B5EF4-FFF2-40B4-BE49-F238E27FC236}">
                  <a16:creationId xmlns:a16="http://schemas.microsoft.com/office/drawing/2014/main" id="{8BB2F25B-0326-40EC-AB8B-A408E79244B9}"/>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139" name="TextBox 138">
              <a:extLst>
                <a:ext uri="{FF2B5EF4-FFF2-40B4-BE49-F238E27FC236}">
                  <a16:creationId xmlns:a16="http://schemas.microsoft.com/office/drawing/2014/main" id="{E388142E-38EA-4F02-A1A6-2B7B9AD80CF3}"/>
                </a:ext>
              </a:extLst>
            </p:cNvPr>
            <p:cNvSpPr txBox="1"/>
            <p:nvPr/>
          </p:nvSpPr>
          <p:spPr>
            <a:xfrm>
              <a:off x="8810426" y="2842956"/>
              <a:ext cx="650860" cy="169277"/>
            </a:xfrm>
            <a:prstGeom prst="rect">
              <a:avLst/>
            </a:prstGeom>
            <a:noFill/>
          </p:spPr>
          <p:txBody>
            <a:bodyPr wrap="square" rtlCol="0">
              <a:spAutoFit/>
            </a:bodyPr>
            <a:lstStyle/>
            <a:p>
              <a:pPr algn="ctr"/>
              <a:r>
                <a:rPr lang="en-US" sz="500" dirty="0"/>
                <a:t>7360: Merle</a:t>
              </a:r>
            </a:p>
          </p:txBody>
        </p:sp>
      </p:grpSp>
    </p:spTree>
    <p:extLst>
      <p:ext uri="{BB962C8B-B14F-4D97-AF65-F5344CB8AC3E}">
        <p14:creationId xmlns:p14="http://schemas.microsoft.com/office/powerpoint/2010/main" val="3977679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2106C70-AF0A-441C-B239-1AA06C615F0C}"/>
              </a:ext>
            </a:extLst>
          </p:cNvPr>
          <p:cNvGrpSpPr/>
          <p:nvPr/>
        </p:nvGrpSpPr>
        <p:grpSpPr>
          <a:xfrm>
            <a:off x="7947156" y="986575"/>
            <a:ext cx="650860" cy="576892"/>
            <a:chOff x="8278965" y="2520912"/>
            <a:chExt cx="650860" cy="576892"/>
          </a:xfrm>
        </p:grpSpPr>
        <p:pic>
          <p:nvPicPr>
            <p:cNvPr id="41" name="Picture 40" descr="Background pattern&#10;&#10;Description automatically generated with low confidence">
              <a:extLst>
                <a:ext uri="{FF2B5EF4-FFF2-40B4-BE49-F238E27FC236}">
                  <a16:creationId xmlns:a16="http://schemas.microsoft.com/office/drawing/2014/main" id="{1FE9DAB1-3FE5-4E03-8AD5-C226B4DAEC25}"/>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424246" y="2520912"/>
              <a:ext cx="365760" cy="365760"/>
            </a:xfrm>
            <a:prstGeom prst="rect">
              <a:avLst/>
            </a:prstGeom>
          </p:spPr>
        </p:pic>
        <p:sp>
          <p:nvSpPr>
            <p:cNvPr id="42" name="TextBox 41">
              <a:extLst>
                <a:ext uri="{FF2B5EF4-FFF2-40B4-BE49-F238E27FC236}">
                  <a16:creationId xmlns:a16="http://schemas.microsoft.com/office/drawing/2014/main" id="{9028D50A-2B42-4AE6-9AD4-7889B89958ED}"/>
                </a:ext>
              </a:extLst>
            </p:cNvPr>
            <p:cNvSpPr txBox="1"/>
            <p:nvPr/>
          </p:nvSpPr>
          <p:spPr>
            <a:xfrm>
              <a:off x="8278965" y="2851583"/>
              <a:ext cx="650860" cy="246221"/>
            </a:xfrm>
            <a:prstGeom prst="rect">
              <a:avLst/>
            </a:prstGeom>
            <a:noFill/>
          </p:spPr>
          <p:txBody>
            <a:bodyPr wrap="square" rtlCol="0">
              <a:spAutoFit/>
            </a:bodyPr>
            <a:lstStyle/>
            <a:p>
              <a:pPr algn="ctr"/>
              <a:r>
                <a:rPr lang="en-US" sz="500" dirty="0"/>
                <a:t>WM: </a:t>
              </a:r>
              <a:r>
                <a:rPr lang="en-US" sz="500" dirty="0" err="1"/>
                <a:t>Arcrtic</a:t>
              </a:r>
              <a:r>
                <a:rPr lang="en-US" sz="500" dirty="0"/>
                <a:t> White</a:t>
              </a:r>
            </a:p>
          </p:txBody>
        </p:sp>
      </p:grpSp>
      <p:pic>
        <p:nvPicPr>
          <p:cNvPr id="113" name="Picture 112" descr="A picture containing indoor&#10;&#10;Description automatically generated">
            <a:extLst>
              <a:ext uri="{FF2B5EF4-FFF2-40B4-BE49-F238E27FC236}">
                <a16:creationId xmlns:a16="http://schemas.microsoft.com/office/drawing/2014/main" id="{1C686DFF-F1D9-4CA9-B731-F58F60EC7B9C}"/>
              </a:ext>
            </a:extLst>
          </p:cNvPr>
          <p:cNvPicPr>
            <a:picLocks noChangeAspect="1"/>
          </p:cNvPicPr>
          <p:nvPr/>
        </p:nvPicPr>
        <p:blipFill rotWithShape="1">
          <a:blip r:embed="rId3">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14" name="Content Placeholder 106">
            <a:extLst>
              <a:ext uri="{FF2B5EF4-FFF2-40B4-BE49-F238E27FC236}">
                <a16:creationId xmlns:a16="http://schemas.microsoft.com/office/drawing/2014/main" id="{0AB76EC1-0CFC-4B1F-9FDE-5A9A548FEC48}"/>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Neutral Tones</a:t>
            </a:r>
          </a:p>
        </p:txBody>
      </p:sp>
      <p:sp>
        <p:nvSpPr>
          <p:cNvPr id="314" name="Content Placeholder 106">
            <a:extLst>
              <a:ext uri="{FF2B5EF4-FFF2-40B4-BE49-F238E27FC236}">
                <a16:creationId xmlns:a16="http://schemas.microsoft.com/office/drawing/2014/main" id="{BDE648CB-29FD-42D9-8913-EAC1A65ECC11}"/>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Felt Color Accents</a:t>
            </a:r>
          </a:p>
        </p:txBody>
      </p:sp>
      <p:sp>
        <p:nvSpPr>
          <p:cNvPr id="316" name="Content Placeholder 106">
            <a:extLst>
              <a:ext uri="{FF2B5EF4-FFF2-40B4-BE49-F238E27FC236}">
                <a16:creationId xmlns:a16="http://schemas.microsoft.com/office/drawing/2014/main" id="{1AA7F9AA-F751-4429-A9C1-72A93B7A25E9}"/>
              </a:ext>
            </a:extLst>
          </p:cNvPr>
          <p:cNvSpPr>
            <a:spLocks noGrp="1"/>
          </p:cNvSpPr>
          <p:nvPr/>
        </p:nvSpPr>
        <p:spPr>
          <a:xfrm>
            <a:off x="3561752" y="749821"/>
            <a:ext cx="126138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Felt</a:t>
            </a:r>
          </a:p>
        </p:txBody>
      </p:sp>
      <p:sp>
        <p:nvSpPr>
          <p:cNvPr id="194" name="Content Placeholder 106">
            <a:extLst>
              <a:ext uri="{FF2B5EF4-FFF2-40B4-BE49-F238E27FC236}">
                <a16:creationId xmlns:a16="http://schemas.microsoft.com/office/drawing/2014/main" id="{682178C3-8D67-440F-BC12-B969C09266FE}"/>
              </a:ext>
            </a:extLst>
          </p:cNvPr>
          <p:cNvSpPr>
            <a:spLocks noGrp="1"/>
          </p:cNvSpPr>
          <p:nvPr/>
        </p:nvSpPr>
        <p:spPr>
          <a:xfrm>
            <a:off x="375320" y="370946"/>
            <a:ext cx="25288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sz="1000" dirty="0">
                <a:solidFill>
                  <a:schemeClr val="tx1"/>
                </a:solidFill>
              </a:rPr>
              <a:t>Launchpad</a:t>
            </a:r>
          </a:p>
        </p:txBody>
      </p:sp>
      <p:cxnSp>
        <p:nvCxnSpPr>
          <p:cNvPr id="373" name="Straight Connector 372">
            <a:extLst>
              <a:ext uri="{FF2B5EF4-FFF2-40B4-BE49-F238E27FC236}">
                <a16:creationId xmlns:a16="http://schemas.microsoft.com/office/drawing/2014/main" id="{11F8FD47-C8E5-4535-9B54-B8D3408CFF7C}"/>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74" name="Content Placeholder 106">
            <a:extLst>
              <a:ext uri="{FF2B5EF4-FFF2-40B4-BE49-F238E27FC236}">
                <a16:creationId xmlns:a16="http://schemas.microsoft.com/office/drawing/2014/main" id="{A4DC5DF3-B622-43BD-BA20-8328833BAEED}"/>
              </a:ext>
            </a:extLst>
          </p:cNvPr>
          <p:cNvSpPr>
            <a:spLocks noGrp="1"/>
          </p:cNvSpPr>
          <p:nvPr/>
        </p:nvSpPr>
        <p:spPr>
          <a:xfrm>
            <a:off x="8000300" y="309384"/>
            <a:ext cx="3816379" cy="321192"/>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Structure</a:t>
            </a:r>
          </a:p>
        </p:txBody>
      </p:sp>
      <p:sp>
        <p:nvSpPr>
          <p:cNvPr id="29" name="Content Placeholder 106">
            <a:extLst>
              <a:ext uri="{FF2B5EF4-FFF2-40B4-BE49-F238E27FC236}">
                <a16:creationId xmlns:a16="http://schemas.microsoft.com/office/drawing/2014/main" id="{2D452119-002B-4387-B8A9-A591170BBB79}"/>
              </a:ext>
            </a:extLst>
          </p:cNvPr>
          <p:cNvSpPr>
            <a:spLocks noGrp="1"/>
          </p:cNvSpPr>
          <p:nvPr/>
        </p:nvSpPr>
        <p:spPr>
          <a:xfrm>
            <a:off x="7993139" y="75430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Paint color accents</a:t>
            </a:r>
          </a:p>
        </p:txBody>
      </p:sp>
      <p:pic>
        <p:nvPicPr>
          <p:cNvPr id="25" name="Picture 24">
            <a:extLst>
              <a:ext uri="{FF2B5EF4-FFF2-40B4-BE49-F238E27FC236}">
                <a16:creationId xmlns:a16="http://schemas.microsoft.com/office/drawing/2014/main" id="{E1076DEE-A037-4124-AE8E-0D531E78C1D0}"/>
              </a:ext>
            </a:extLst>
          </p:cNvPr>
          <p:cNvPicPr>
            <a:picLocks noChangeAspect="1"/>
          </p:cNvPicPr>
          <p:nvPr/>
        </p:nvPicPr>
        <p:blipFill rotWithShape="1">
          <a:blip r:embed="rId4">
            <a:extLst>
              <a:ext uri="{28A0092B-C50C-407E-A947-70E740481C1C}">
                <a14:useLocalDpi xmlns:a14="http://schemas.microsoft.com/office/drawing/2010/main" val="0"/>
              </a:ext>
            </a:extLst>
          </a:blip>
          <a:srcRect l="36512" t="34839" r="34585" b="33650"/>
          <a:stretch/>
        </p:blipFill>
        <p:spPr>
          <a:xfrm>
            <a:off x="1181155" y="1564779"/>
            <a:ext cx="2261814" cy="1387064"/>
          </a:xfrm>
          <a:prstGeom prst="rect">
            <a:avLst/>
          </a:prstGeom>
        </p:spPr>
      </p:pic>
      <p:cxnSp>
        <p:nvCxnSpPr>
          <p:cNvPr id="26" name="Straight Connector 25">
            <a:extLst>
              <a:ext uri="{FF2B5EF4-FFF2-40B4-BE49-F238E27FC236}">
                <a16:creationId xmlns:a16="http://schemas.microsoft.com/office/drawing/2014/main" id="{F204A35C-E561-485D-9053-C4A3BB664271}"/>
              </a:ext>
            </a:extLst>
          </p:cNvPr>
          <p:cNvCxnSpPr>
            <a:cxnSpLocks/>
          </p:cNvCxnSpPr>
          <p:nvPr/>
        </p:nvCxnSpPr>
        <p:spPr>
          <a:xfrm>
            <a:off x="759343" y="1767296"/>
            <a:ext cx="103697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Content Placeholder 106">
            <a:extLst>
              <a:ext uri="{FF2B5EF4-FFF2-40B4-BE49-F238E27FC236}">
                <a16:creationId xmlns:a16="http://schemas.microsoft.com/office/drawing/2014/main" id="{D41F0A58-443E-4F03-91EE-3E69A67D4F88}"/>
              </a:ext>
            </a:extLst>
          </p:cNvPr>
          <p:cNvSpPr>
            <a:spLocks noGrp="1"/>
          </p:cNvSpPr>
          <p:nvPr/>
        </p:nvSpPr>
        <p:spPr>
          <a:xfrm>
            <a:off x="651867" y="1467273"/>
            <a:ext cx="1696421" cy="36689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Felt</a:t>
            </a:r>
          </a:p>
          <a:p>
            <a:pPr>
              <a:lnSpc>
                <a:spcPct val="100000"/>
              </a:lnSpc>
              <a:spcBef>
                <a:spcPts val="0"/>
              </a:spcBef>
            </a:pPr>
            <a:r>
              <a:rPr lang="en-US" sz="600" dirty="0">
                <a:solidFill>
                  <a:schemeClr val="bg2">
                    <a:lumMod val="10000"/>
                  </a:schemeClr>
                </a:solidFill>
              </a:rPr>
              <a:t>Felt Color Accents</a:t>
            </a:r>
          </a:p>
        </p:txBody>
      </p:sp>
      <p:cxnSp>
        <p:nvCxnSpPr>
          <p:cNvPr id="34" name="Straight Connector 33">
            <a:extLst>
              <a:ext uri="{FF2B5EF4-FFF2-40B4-BE49-F238E27FC236}">
                <a16:creationId xmlns:a16="http://schemas.microsoft.com/office/drawing/2014/main" id="{165CEE88-6917-4203-AB6E-A880D481B820}"/>
              </a:ext>
            </a:extLst>
          </p:cNvPr>
          <p:cNvCxnSpPr>
            <a:cxnSpLocks/>
          </p:cNvCxnSpPr>
          <p:nvPr/>
        </p:nvCxnSpPr>
        <p:spPr>
          <a:xfrm>
            <a:off x="1796314" y="1767296"/>
            <a:ext cx="0" cy="29607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Content Placeholder 106">
            <a:extLst>
              <a:ext uri="{FF2B5EF4-FFF2-40B4-BE49-F238E27FC236}">
                <a16:creationId xmlns:a16="http://schemas.microsoft.com/office/drawing/2014/main" id="{105B4ED6-0BAE-464D-A8EF-A9595FDA2D66}"/>
              </a:ext>
            </a:extLst>
          </p:cNvPr>
          <p:cNvSpPr>
            <a:spLocks noGrp="1"/>
          </p:cNvSpPr>
          <p:nvPr/>
        </p:nvSpPr>
        <p:spPr>
          <a:xfrm>
            <a:off x="342294" y="2258311"/>
            <a:ext cx="1696421" cy="36689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Structure</a:t>
            </a:r>
          </a:p>
          <a:p>
            <a:pPr>
              <a:lnSpc>
                <a:spcPct val="100000"/>
              </a:lnSpc>
              <a:spcBef>
                <a:spcPts val="0"/>
              </a:spcBef>
            </a:pPr>
            <a:r>
              <a:rPr lang="en-US" sz="600" dirty="0">
                <a:solidFill>
                  <a:schemeClr val="bg2">
                    <a:lumMod val="10000"/>
                  </a:schemeClr>
                </a:solidFill>
              </a:rPr>
              <a:t>Paint Color Accents</a:t>
            </a:r>
          </a:p>
        </p:txBody>
      </p:sp>
      <p:cxnSp>
        <p:nvCxnSpPr>
          <p:cNvPr id="36" name="Straight Connector 35">
            <a:extLst>
              <a:ext uri="{FF2B5EF4-FFF2-40B4-BE49-F238E27FC236}">
                <a16:creationId xmlns:a16="http://schemas.microsoft.com/office/drawing/2014/main" id="{FF2DE17B-7882-4478-ABB7-17A67A2DB764}"/>
              </a:ext>
            </a:extLst>
          </p:cNvPr>
          <p:cNvCxnSpPr>
            <a:cxnSpLocks/>
          </p:cNvCxnSpPr>
          <p:nvPr/>
        </p:nvCxnSpPr>
        <p:spPr>
          <a:xfrm>
            <a:off x="431713" y="2551140"/>
            <a:ext cx="146385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D7918B4D-3E45-4834-AB87-C378A673BC7A}"/>
              </a:ext>
            </a:extLst>
          </p:cNvPr>
          <p:cNvGrpSpPr/>
          <p:nvPr/>
        </p:nvGrpSpPr>
        <p:grpSpPr>
          <a:xfrm>
            <a:off x="3521718" y="992444"/>
            <a:ext cx="650860" cy="496997"/>
            <a:chOff x="8765531" y="2699956"/>
            <a:chExt cx="650860" cy="496997"/>
          </a:xfrm>
        </p:grpSpPr>
        <p:pic>
          <p:nvPicPr>
            <p:cNvPr id="38" name="Picture 18" descr="Grey">
              <a:extLst>
                <a:ext uri="{FF2B5EF4-FFF2-40B4-BE49-F238E27FC236}">
                  <a16:creationId xmlns:a16="http://schemas.microsoft.com/office/drawing/2014/main" id="{F1F1541C-3A38-40EE-8354-7AF72B3297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390" r="390"/>
            <a:stretch>
              <a:fillRect/>
            </a:stretch>
          </p:blipFill>
          <p:spPr bwMode="auto">
            <a:xfrm>
              <a:off x="8899648" y="269995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8336E55-3300-4E65-94FD-21029544BEBE}"/>
                </a:ext>
              </a:extLst>
            </p:cNvPr>
            <p:cNvSpPr txBox="1"/>
            <p:nvPr/>
          </p:nvSpPr>
          <p:spPr>
            <a:xfrm>
              <a:off x="8765531" y="3027676"/>
              <a:ext cx="650860" cy="169277"/>
            </a:xfrm>
            <a:prstGeom prst="rect">
              <a:avLst/>
            </a:prstGeom>
            <a:noFill/>
          </p:spPr>
          <p:txBody>
            <a:bodyPr wrap="square" rtlCol="0">
              <a:spAutoFit/>
            </a:bodyPr>
            <a:lstStyle/>
            <a:p>
              <a:pPr algn="ctr"/>
              <a:r>
                <a:rPr lang="en-US" sz="500" dirty="0"/>
                <a:t>13: </a:t>
              </a:r>
              <a:r>
                <a:rPr lang="en-US" sz="500" dirty="0" err="1"/>
                <a:t>Flet</a:t>
              </a:r>
              <a:r>
                <a:rPr lang="en-US" sz="500" dirty="0"/>
                <a:t> Grey</a:t>
              </a:r>
            </a:p>
          </p:txBody>
        </p:sp>
      </p:grpSp>
    </p:spTree>
    <p:extLst>
      <p:ext uri="{BB962C8B-B14F-4D97-AF65-F5344CB8AC3E}">
        <p14:creationId xmlns:p14="http://schemas.microsoft.com/office/powerpoint/2010/main" val="3707787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descr="A picture containing indoor&#10;&#10;Description automatically generated">
            <a:extLst>
              <a:ext uri="{FF2B5EF4-FFF2-40B4-BE49-F238E27FC236}">
                <a16:creationId xmlns:a16="http://schemas.microsoft.com/office/drawing/2014/main" id="{1C686DFF-F1D9-4CA9-B731-F58F60EC7B9C}"/>
              </a:ext>
            </a:extLst>
          </p:cNvPr>
          <p:cNvPicPr>
            <a:picLocks noChangeAspect="1"/>
          </p:cNvPicPr>
          <p:nvPr/>
        </p:nvPicPr>
        <p:blipFill rotWithShape="1">
          <a:blip r:embed="rId2">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14" name="Content Placeholder 106">
            <a:extLst>
              <a:ext uri="{FF2B5EF4-FFF2-40B4-BE49-F238E27FC236}">
                <a16:creationId xmlns:a16="http://schemas.microsoft.com/office/drawing/2014/main" id="{0AB76EC1-0CFC-4B1F-9FDE-5A9A548FEC48}"/>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Neutral Tones</a:t>
            </a:r>
          </a:p>
        </p:txBody>
      </p:sp>
      <p:sp>
        <p:nvSpPr>
          <p:cNvPr id="314" name="Content Placeholder 106">
            <a:extLst>
              <a:ext uri="{FF2B5EF4-FFF2-40B4-BE49-F238E27FC236}">
                <a16:creationId xmlns:a16="http://schemas.microsoft.com/office/drawing/2014/main" id="{BDE648CB-29FD-42D9-8913-EAC1A65ECC11}"/>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Structure</a:t>
            </a:r>
          </a:p>
        </p:txBody>
      </p:sp>
      <p:sp>
        <p:nvSpPr>
          <p:cNvPr id="194" name="Content Placeholder 106">
            <a:extLst>
              <a:ext uri="{FF2B5EF4-FFF2-40B4-BE49-F238E27FC236}">
                <a16:creationId xmlns:a16="http://schemas.microsoft.com/office/drawing/2014/main" id="{682178C3-8D67-440F-BC12-B969C09266FE}"/>
              </a:ext>
            </a:extLst>
          </p:cNvPr>
          <p:cNvSpPr>
            <a:spLocks noGrp="1"/>
          </p:cNvSpPr>
          <p:nvPr/>
        </p:nvSpPr>
        <p:spPr>
          <a:xfrm>
            <a:off x="375320" y="370946"/>
            <a:ext cx="25288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sz="1000" dirty="0">
                <a:solidFill>
                  <a:schemeClr val="tx1"/>
                </a:solidFill>
              </a:rPr>
              <a:t>Soto Shelf</a:t>
            </a:r>
          </a:p>
        </p:txBody>
      </p:sp>
      <p:cxnSp>
        <p:nvCxnSpPr>
          <p:cNvPr id="373" name="Straight Connector 372">
            <a:extLst>
              <a:ext uri="{FF2B5EF4-FFF2-40B4-BE49-F238E27FC236}">
                <a16:creationId xmlns:a16="http://schemas.microsoft.com/office/drawing/2014/main" id="{11F8FD47-C8E5-4535-9B54-B8D3408CFF7C}"/>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106">
            <a:extLst>
              <a:ext uri="{FF2B5EF4-FFF2-40B4-BE49-F238E27FC236}">
                <a16:creationId xmlns:a16="http://schemas.microsoft.com/office/drawing/2014/main" id="{4CE970A5-EC81-4D60-9768-F1D9C671C22D}"/>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3" name="Content Placeholder 106">
            <a:extLst>
              <a:ext uri="{FF2B5EF4-FFF2-40B4-BE49-F238E27FC236}">
                <a16:creationId xmlns:a16="http://schemas.microsoft.com/office/drawing/2014/main" id="{198F764C-87D1-4C6A-9D0D-6B061FCE8DB0}"/>
              </a:ext>
            </a:extLst>
          </p:cNvPr>
          <p:cNvSpPr>
            <a:spLocks noGrp="1"/>
          </p:cNvSpPr>
          <p:nvPr/>
        </p:nvSpPr>
        <p:spPr>
          <a:xfrm>
            <a:off x="3570410" y="1454467"/>
            <a:ext cx="146541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pic>
        <p:nvPicPr>
          <p:cNvPr id="43" name="Picture 42" descr="A picture containing text&#10;&#10;Description automatically generated">
            <a:extLst>
              <a:ext uri="{FF2B5EF4-FFF2-40B4-BE49-F238E27FC236}">
                <a16:creationId xmlns:a16="http://schemas.microsoft.com/office/drawing/2014/main" id="{F34318A7-5414-44A4-8450-14E8899E9A29}"/>
              </a:ext>
            </a:extLst>
          </p:cNvPr>
          <p:cNvPicPr>
            <a:picLocks noChangeAspect="1"/>
          </p:cNvPicPr>
          <p:nvPr/>
        </p:nvPicPr>
        <p:blipFill rotWithShape="1">
          <a:blip r:embed="rId3">
            <a:extLst>
              <a:ext uri="{28A0092B-C50C-407E-A947-70E740481C1C}">
                <a14:useLocalDpi xmlns:a14="http://schemas.microsoft.com/office/drawing/2010/main" val="0"/>
              </a:ext>
            </a:extLst>
          </a:blip>
          <a:srcRect l="29168" t="27995" r="41300" b="35908"/>
          <a:stretch/>
        </p:blipFill>
        <p:spPr>
          <a:xfrm>
            <a:off x="918821" y="1493571"/>
            <a:ext cx="2140766" cy="1471893"/>
          </a:xfrm>
          <a:prstGeom prst="rect">
            <a:avLst/>
          </a:prstGeom>
        </p:spPr>
      </p:pic>
      <p:sp>
        <p:nvSpPr>
          <p:cNvPr id="44" name="Content Placeholder 106">
            <a:extLst>
              <a:ext uri="{FF2B5EF4-FFF2-40B4-BE49-F238E27FC236}">
                <a16:creationId xmlns:a16="http://schemas.microsoft.com/office/drawing/2014/main" id="{D9B05F53-7B5C-45E7-86DC-00750219C319}"/>
              </a:ext>
            </a:extLst>
          </p:cNvPr>
          <p:cNvSpPr>
            <a:spLocks noGrp="1"/>
          </p:cNvSpPr>
          <p:nvPr/>
        </p:nvSpPr>
        <p:spPr>
          <a:xfrm>
            <a:off x="388676" y="2258311"/>
            <a:ext cx="1696421" cy="36689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bg2">
                    <a:lumMod val="10000"/>
                  </a:schemeClr>
                </a:solidFill>
              </a:rPr>
              <a:t>Structure</a:t>
            </a:r>
          </a:p>
          <a:p>
            <a:pPr>
              <a:lnSpc>
                <a:spcPct val="100000"/>
              </a:lnSpc>
              <a:spcBef>
                <a:spcPts val="0"/>
              </a:spcBef>
            </a:pPr>
            <a:r>
              <a:rPr lang="en-US" sz="600" dirty="0">
                <a:solidFill>
                  <a:schemeClr val="bg2">
                    <a:lumMod val="10000"/>
                  </a:schemeClr>
                </a:solidFill>
              </a:rPr>
              <a:t>Paint Color Accents</a:t>
            </a:r>
          </a:p>
        </p:txBody>
      </p:sp>
      <p:cxnSp>
        <p:nvCxnSpPr>
          <p:cNvPr id="45" name="Straight Connector 44">
            <a:extLst>
              <a:ext uri="{FF2B5EF4-FFF2-40B4-BE49-F238E27FC236}">
                <a16:creationId xmlns:a16="http://schemas.microsoft.com/office/drawing/2014/main" id="{E4ECE812-8469-4585-AF26-68FB69915CC6}"/>
              </a:ext>
            </a:extLst>
          </p:cNvPr>
          <p:cNvCxnSpPr>
            <a:cxnSpLocks/>
          </p:cNvCxnSpPr>
          <p:nvPr/>
        </p:nvCxnSpPr>
        <p:spPr>
          <a:xfrm>
            <a:off x="478095" y="2551140"/>
            <a:ext cx="125794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3043C8C8-4B9F-48E4-AAB7-6F44E9F630BE}"/>
              </a:ext>
            </a:extLst>
          </p:cNvPr>
          <p:cNvGrpSpPr/>
          <p:nvPr/>
        </p:nvGrpSpPr>
        <p:grpSpPr>
          <a:xfrm>
            <a:off x="3513818" y="989092"/>
            <a:ext cx="650860" cy="499947"/>
            <a:chOff x="8339531" y="3013217"/>
            <a:chExt cx="650860" cy="499947"/>
          </a:xfrm>
        </p:grpSpPr>
        <p:pic>
          <p:nvPicPr>
            <p:cNvPr id="47" name="Picture 29">
              <a:extLst>
                <a:ext uri="{FF2B5EF4-FFF2-40B4-BE49-F238E27FC236}">
                  <a16:creationId xmlns:a16="http://schemas.microsoft.com/office/drawing/2014/main" id="{65FEEA28-89FD-4908-8E1B-A0C01A1188D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049DA1B2-389E-440F-8471-DA475E86ECEB}"/>
                </a:ext>
              </a:extLst>
            </p:cNvPr>
            <p:cNvSpPr txBox="1"/>
            <p:nvPr/>
          </p:nvSpPr>
          <p:spPr>
            <a:xfrm>
              <a:off x="8339531" y="3343887"/>
              <a:ext cx="650860" cy="169277"/>
            </a:xfrm>
            <a:prstGeom prst="rect">
              <a:avLst/>
            </a:prstGeom>
            <a:noFill/>
          </p:spPr>
          <p:txBody>
            <a:bodyPr wrap="square" rtlCol="0">
              <a:spAutoFit/>
            </a:bodyPr>
            <a:lstStyle/>
            <a:p>
              <a:pPr algn="ctr">
                <a:lnSpc>
                  <a:spcPct val="100000"/>
                </a:lnSpc>
                <a:spcBef>
                  <a:spcPts val="100"/>
                </a:spcBef>
              </a:pPr>
              <a:r>
                <a:rPr lang="en-US" sz="500" dirty="0"/>
                <a:t>SL: Silver</a:t>
              </a:r>
            </a:p>
          </p:txBody>
        </p:sp>
      </p:grpSp>
      <p:grpSp>
        <p:nvGrpSpPr>
          <p:cNvPr id="49" name="Group 48">
            <a:extLst>
              <a:ext uri="{FF2B5EF4-FFF2-40B4-BE49-F238E27FC236}">
                <a16:creationId xmlns:a16="http://schemas.microsoft.com/office/drawing/2014/main" id="{BF53FB42-20C3-4ACD-BFA3-1610648AC19B}"/>
              </a:ext>
            </a:extLst>
          </p:cNvPr>
          <p:cNvGrpSpPr/>
          <p:nvPr/>
        </p:nvGrpSpPr>
        <p:grpSpPr>
          <a:xfrm>
            <a:off x="3513818" y="1695323"/>
            <a:ext cx="650860" cy="576892"/>
            <a:chOff x="8278965" y="2520912"/>
            <a:chExt cx="650860" cy="576892"/>
          </a:xfrm>
        </p:grpSpPr>
        <p:pic>
          <p:nvPicPr>
            <p:cNvPr id="50" name="Picture 49" descr="Background pattern&#10;&#10;Description automatically generated with low confidence">
              <a:extLst>
                <a:ext uri="{FF2B5EF4-FFF2-40B4-BE49-F238E27FC236}">
                  <a16:creationId xmlns:a16="http://schemas.microsoft.com/office/drawing/2014/main" id="{17AF5D20-5A51-4457-B19F-64750F1CDF05}"/>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8424246" y="2520912"/>
              <a:ext cx="365760" cy="365760"/>
            </a:xfrm>
            <a:prstGeom prst="rect">
              <a:avLst/>
            </a:prstGeom>
          </p:spPr>
        </p:pic>
        <p:sp>
          <p:nvSpPr>
            <p:cNvPr id="51" name="TextBox 50">
              <a:extLst>
                <a:ext uri="{FF2B5EF4-FFF2-40B4-BE49-F238E27FC236}">
                  <a16:creationId xmlns:a16="http://schemas.microsoft.com/office/drawing/2014/main" id="{C484EFF3-4C59-4A52-A9E3-4105BAAC8A4A}"/>
                </a:ext>
              </a:extLst>
            </p:cNvPr>
            <p:cNvSpPr txBox="1"/>
            <p:nvPr/>
          </p:nvSpPr>
          <p:spPr>
            <a:xfrm>
              <a:off x="8278965" y="2851583"/>
              <a:ext cx="650860" cy="246221"/>
            </a:xfrm>
            <a:prstGeom prst="rect">
              <a:avLst/>
            </a:prstGeom>
            <a:noFill/>
          </p:spPr>
          <p:txBody>
            <a:bodyPr wrap="square" rtlCol="0">
              <a:spAutoFit/>
            </a:bodyPr>
            <a:lstStyle/>
            <a:p>
              <a:pPr algn="ctr"/>
              <a:r>
                <a:rPr lang="en-US" sz="500" dirty="0"/>
                <a:t>7241: </a:t>
              </a:r>
              <a:r>
                <a:rPr lang="en-US" sz="500" dirty="0" err="1"/>
                <a:t>Arcrtic</a:t>
              </a:r>
              <a:r>
                <a:rPr lang="en-US" sz="500" dirty="0"/>
                <a:t> White</a:t>
              </a:r>
            </a:p>
          </p:txBody>
        </p:sp>
      </p:grpSp>
    </p:spTree>
    <p:extLst>
      <p:ext uri="{BB962C8B-B14F-4D97-AF65-F5344CB8AC3E}">
        <p14:creationId xmlns:p14="http://schemas.microsoft.com/office/powerpoint/2010/main" val="684487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3796A47-A366-4987-BB65-BD254492C26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Lst>
          </a:blip>
          <a:srcRect l="26482" t="30199" r="29591" b="20550"/>
          <a:stretch/>
        </p:blipFill>
        <p:spPr>
          <a:xfrm>
            <a:off x="4033235" y="1958219"/>
            <a:ext cx="5244324" cy="3307590"/>
          </a:xfrm>
          <a:prstGeom prst="rect">
            <a:avLst/>
          </a:prstGeom>
        </p:spPr>
      </p:pic>
      <p:sp>
        <p:nvSpPr>
          <p:cNvPr id="389" name="Content Placeholder 106">
            <a:extLst>
              <a:ext uri="{FF2B5EF4-FFF2-40B4-BE49-F238E27FC236}">
                <a16:creationId xmlns:a16="http://schemas.microsoft.com/office/drawing/2014/main" id="{FE025951-5CC1-476B-9092-5167F538F0A5}"/>
              </a:ext>
            </a:extLst>
          </p:cNvPr>
          <p:cNvSpPr>
            <a:spLocks noGrp="1"/>
          </p:cNvSpPr>
          <p:nvPr/>
        </p:nvSpPr>
        <p:spPr>
          <a:xfrm>
            <a:off x="3563725" y="6001626"/>
            <a:ext cx="4023360"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2">
                    <a:lumMod val="10000"/>
                  </a:schemeClr>
                </a:solidFill>
              </a:rPr>
              <a:t>Mix and match your proposed color matching</a:t>
            </a:r>
          </a:p>
        </p:txBody>
      </p:sp>
      <p:cxnSp>
        <p:nvCxnSpPr>
          <p:cNvPr id="390" name="Straight Connector 389">
            <a:extLst>
              <a:ext uri="{FF2B5EF4-FFF2-40B4-BE49-F238E27FC236}">
                <a16:creationId xmlns:a16="http://schemas.microsoft.com/office/drawing/2014/main" id="{028FAEB1-68CE-4D9B-A828-D15D49C51AE7}"/>
              </a:ext>
            </a:extLst>
          </p:cNvPr>
          <p:cNvCxnSpPr>
            <a:cxnSpLocks/>
          </p:cNvCxnSpPr>
          <p:nvPr/>
        </p:nvCxnSpPr>
        <p:spPr>
          <a:xfrm>
            <a:off x="3597735" y="6269507"/>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11" name="Content Placeholder 106">
            <a:extLst>
              <a:ext uri="{FF2B5EF4-FFF2-40B4-BE49-F238E27FC236}">
                <a16:creationId xmlns:a16="http://schemas.microsoft.com/office/drawing/2014/main" id="{2B262BCE-80E8-4B93-8084-4054269CB27E}"/>
              </a:ext>
            </a:extLst>
          </p:cNvPr>
          <p:cNvSpPr>
            <a:spLocks noGrp="1"/>
          </p:cNvSpPr>
          <p:nvPr/>
        </p:nvSpPr>
        <p:spPr>
          <a:xfrm>
            <a:off x="8985133" y="2089576"/>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a:t>
            </a:r>
          </a:p>
        </p:txBody>
      </p:sp>
      <p:sp>
        <p:nvSpPr>
          <p:cNvPr id="33" name="Content Placeholder 106">
            <a:extLst>
              <a:ext uri="{FF2B5EF4-FFF2-40B4-BE49-F238E27FC236}">
                <a16:creationId xmlns:a16="http://schemas.microsoft.com/office/drawing/2014/main" id="{07969495-D08F-4592-B55D-1250B54EBA3E}"/>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a:solidFill>
                  <a:schemeClr val="bg2">
                    <a:lumMod val="10000"/>
                  </a:schemeClr>
                </a:solidFill>
              </a:rPr>
              <a:t>Desk</a:t>
            </a:r>
          </a:p>
        </p:txBody>
      </p:sp>
      <p:sp>
        <p:nvSpPr>
          <p:cNvPr id="36" name="Text Placeholder 16">
            <a:extLst>
              <a:ext uri="{FF2B5EF4-FFF2-40B4-BE49-F238E27FC236}">
                <a16:creationId xmlns:a16="http://schemas.microsoft.com/office/drawing/2014/main" id="{8D4ACA39-6F39-4090-89F4-0C292AFCC98A}"/>
              </a:ext>
            </a:extLst>
          </p:cNvPr>
          <p:cNvSpPr txBox="1">
            <a:spLocks/>
          </p:cNvSpPr>
          <p:nvPr/>
        </p:nvSpPr>
        <p:spPr>
          <a:xfrm>
            <a:off x="465812" y="1768992"/>
            <a:ext cx="2555500" cy="224938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00"/>
              </a:lnSpc>
            </a:pPr>
            <a:r>
              <a:rPr lang="en-US" sz="1050"/>
              <a:t>WARM TONES</a:t>
            </a:r>
          </a:p>
          <a:p>
            <a:pPr>
              <a:lnSpc>
                <a:spcPts val="1600"/>
              </a:lnSpc>
            </a:pPr>
            <a:r>
              <a:rPr lang="en-US" sz="1050"/>
              <a:t>[Key in your title]</a:t>
            </a:r>
          </a:p>
          <a:p>
            <a:pPr>
              <a:lnSpc>
                <a:spcPts val="1600"/>
              </a:lnSpc>
            </a:pPr>
            <a:r>
              <a:rPr lang="en-US" sz="1050" b="0" i="0">
                <a:solidFill>
                  <a:srgbClr val="333333"/>
                </a:solidFill>
                <a:effectLst/>
              </a:rPr>
              <a:t>Generally thought of as bolder tones, red, orange, and yellow grab the attention of passersby. In essence, they captivate and intrigue individuals. It’s not uncommon for warm shades to make people feel alive and uplifted. These hues have a way of breathing life into everything they touch. </a:t>
            </a:r>
            <a:endParaRPr lang="en-US" sz="1050"/>
          </a:p>
        </p:txBody>
      </p:sp>
      <p:pic>
        <p:nvPicPr>
          <p:cNvPr id="37" name="Picture 36">
            <a:extLst>
              <a:ext uri="{FF2B5EF4-FFF2-40B4-BE49-F238E27FC236}">
                <a16:creationId xmlns:a16="http://schemas.microsoft.com/office/drawing/2014/main" id="{9F0EB5A9-AAAE-4C07-8B3D-719A0BECB0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0837" y="4349267"/>
            <a:ext cx="2560475" cy="1920240"/>
          </a:xfrm>
          <a:prstGeom prst="rect">
            <a:avLst/>
          </a:prstGeom>
        </p:spPr>
      </p:pic>
      <p:sp>
        <p:nvSpPr>
          <p:cNvPr id="40" name="Content Placeholder 106">
            <a:extLst>
              <a:ext uri="{FF2B5EF4-FFF2-40B4-BE49-F238E27FC236}">
                <a16:creationId xmlns:a16="http://schemas.microsoft.com/office/drawing/2014/main" id="{3865E769-AD2F-4DD0-8F88-713B9F7F71DE}"/>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Warm Tones</a:t>
            </a:r>
          </a:p>
        </p:txBody>
      </p:sp>
      <p:cxnSp>
        <p:nvCxnSpPr>
          <p:cNvPr id="49" name="Straight Connector 48">
            <a:extLst>
              <a:ext uri="{FF2B5EF4-FFF2-40B4-BE49-F238E27FC236}">
                <a16:creationId xmlns:a16="http://schemas.microsoft.com/office/drawing/2014/main" id="{A30BC594-0897-4F0A-A3D4-E244E1E3B430}"/>
              </a:ext>
            </a:extLst>
          </p:cNvPr>
          <p:cNvCxnSpPr>
            <a:cxnSpLocks/>
          </p:cNvCxnSpPr>
          <p:nvPr/>
        </p:nvCxnSpPr>
        <p:spPr>
          <a:xfrm flipH="1">
            <a:off x="7643612" y="2094407"/>
            <a:ext cx="248528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0" name="Content Placeholder 106">
            <a:extLst>
              <a:ext uri="{FF2B5EF4-FFF2-40B4-BE49-F238E27FC236}">
                <a16:creationId xmlns:a16="http://schemas.microsoft.com/office/drawing/2014/main" id="{01F6EA17-04AC-4E00-BC6F-747B02E12D58}"/>
              </a:ext>
            </a:extLst>
          </p:cNvPr>
          <p:cNvSpPr>
            <a:spLocks noGrp="1"/>
          </p:cNvSpPr>
          <p:nvPr/>
        </p:nvSpPr>
        <p:spPr>
          <a:xfrm>
            <a:off x="8985133" y="1798187"/>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Flipper</a:t>
            </a:r>
            <a:r>
              <a:rPr lang="en-US" sz="800" dirty="0">
                <a:solidFill>
                  <a:schemeClr val="bg2">
                    <a:lumMod val="10000"/>
                  </a:schemeClr>
                </a:solidFill>
              </a:rPr>
              <a:t>​</a:t>
            </a:r>
          </a:p>
          <a:p>
            <a:pPr>
              <a:lnSpc>
                <a:spcPct val="100000"/>
              </a:lnSpc>
              <a:spcBef>
                <a:spcPts val="0"/>
              </a:spcBef>
            </a:pPr>
            <a:r>
              <a:rPr lang="en-US" sz="800" dirty="0">
                <a:solidFill>
                  <a:schemeClr val="bg2">
                    <a:lumMod val="10000"/>
                  </a:schemeClr>
                </a:solidFill>
              </a:rPr>
              <a:t>Plastic Color Accents</a:t>
            </a:r>
          </a:p>
        </p:txBody>
      </p:sp>
      <p:sp>
        <p:nvSpPr>
          <p:cNvPr id="57" name="Content Placeholder 106">
            <a:extLst>
              <a:ext uri="{FF2B5EF4-FFF2-40B4-BE49-F238E27FC236}">
                <a16:creationId xmlns:a16="http://schemas.microsoft.com/office/drawing/2014/main" id="{69CC3537-CD61-436E-89FF-04D61A93CA5B}"/>
              </a:ext>
            </a:extLst>
          </p:cNvPr>
          <p:cNvSpPr>
            <a:spLocks noGrp="1"/>
          </p:cNvSpPr>
          <p:nvPr/>
        </p:nvSpPr>
        <p:spPr>
          <a:xfrm>
            <a:off x="9700071" y="2994970"/>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Worktop</a:t>
            </a:r>
            <a:endParaRPr lang="en-US" sz="800" dirty="0">
              <a:solidFill>
                <a:schemeClr val="bg2">
                  <a:lumMod val="10000"/>
                </a:schemeClr>
              </a:solidFill>
            </a:endParaRPr>
          </a:p>
          <a:p>
            <a:pPr>
              <a:lnSpc>
                <a:spcPct val="100000"/>
              </a:lnSpc>
              <a:spcBef>
                <a:spcPts val="0"/>
              </a:spcBef>
            </a:pPr>
            <a:r>
              <a:rPr lang="en-US" sz="800" dirty="0">
                <a:solidFill>
                  <a:schemeClr val="bg2">
                    <a:lumMod val="10000"/>
                  </a:schemeClr>
                </a:solidFill>
              </a:rPr>
              <a:t>LPL Color Accents</a:t>
            </a:r>
          </a:p>
        </p:txBody>
      </p:sp>
      <p:cxnSp>
        <p:nvCxnSpPr>
          <p:cNvPr id="61" name="Straight Connector 60">
            <a:extLst>
              <a:ext uri="{FF2B5EF4-FFF2-40B4-BE49-F238E27FC236}">
                <a16:creationId xmlns:a16="http://schemas.microsoft.com/office/drawing/2014/main" id="{5852C26C-CC29-4C28-BC44-2D40892D9DE0}"/>
              </a:ext>
            </a:extLst>
          </p:cNvPr>
          <p:cNvCxnSpPr>
            <a:cxnSpLocks/>
          </p:cNvCxnSpPr>
          <p:nvPr/>
        </p:nvCxnSpPr>
        <p:spPr>
          <a:xfrm flipH="1">
            <a:off x="7837381" y="3280240"/>
            <a:ext cx="2940316"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BB32D29-049C-4A51-B02A-B9A325DDD77E}"/>
              </a:ext>
            </a:extLst>
          </p:cNvPr>
          <p:cNvCxnSpPr>
            <a:cxnSpLocks/>
          </p:cNvCxnSpPr>
          <p:nvPr/>
        </p:nvCxnSpPr>
        <p:spPr>
          <a:xfrm flipV="1">
            <a:off x="7643612" y="2094408"/>
            <a:ext cx="0" cy="59870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3" name="Content Placeholder 106">
            <a:extLst>
              <a:ext uri="{FF2B5EF4-FFF2-40B4-BE49-F238E27FC236}">
                <a16:creationId xmlns:a16="http://schemas.microsoft.com/office/drawing/2014/main" id="{C0880AC0-15E5-45EC-ACA3-110F22911033}"/>
              </a:ext>
            </a:extLst>
          </p:cNvPr>
          <p:cNvSpPr>
            <a:spLocks noGrp="1"/>
          </p:cNvSpPr>
          <p:nvPr/>
        </p:nvSpPr>
        <p:spPr>
          <a:xfrm>
            <a:off x="9700071" y="328452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grpSp>
        <p:nvGrpSpPr>
          <p:cNvPr id="25" name="Group 24">
            <a:extLst>
              <a:ext uri="{FF2B5EF4-FFF2-40B4-BE49-F238E27FC236}">
                <a16:creationId xmlns:a16="http://schemas.microsoft.com/office/drawing/2014/main" id="{A374B29A-4663-40F8-A938-841990097C43}"/>
              </a:ext>
            </a:extLst>
          </p:cNvPr>
          <p:cNvGrpSpPr/>
          <p:nvPr/>
        </p:nvGrpSpPr>
        <p:grpSpPr>
          <a:xfrm>
            <a:off x="8960453" y="2329507"/>
            <a:ext cx="650860" cy="495576"/>
            <a:chOff x="4628966" y="3628027"/>
            <a:chExt cx="650860" cy="495576"/>
          </a:xfrm>
        </p:grpSpPr>
        <p:pic>
          <p:nvPicPr>
            <p:cNvPr id="26" name="Picture 2">
              <a:extLst>
                <a:ext uri="{FF2B5EF4-FFF2-40B4-BE49-F238E27FC236}">
                  <a16:creationId xmlns:a16="http://schemas.microsoft.com/office/drawing/2014/main" id="{88DEEF25-E56B-473E-B215-79F2A44C543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8820" y="36280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A3881B6-6E1E-4B87-B382-451D834CA6E1}"/>
                </a:ext>
              </a:extLst>
            </p:cNvPr>
            <p:cNvSpPr txBox="1"/>
            <p:nvPr/>
          </p:nvSpPr>
          <p:spPr>
            <a:xfrm>
              <a:off x="4628966" y="3954326"/>
              <a:ext cx="650860" cy="169277"/>
            </a:xfrm>
            <a:prstGeom prst="rect">
              <a:avLst/>
            </a:prstGeom>
            <a:noFill/>
          </p:spPr>
          <p:txBody>
            <a:bodyPr wrap="square" rtlCol="0">
              <a:spAutoFit/>
            </a:bodyPr>
            <a:lstStyle/>
            <a:p>
              <a:pPr algn="ctr"/>
              <a:r>
                <a:rPr lang="en-US" sz="500" dirty="0"/>
                <a:t>Merle</a:t>
              </a:r>
            </a:p>
          </p:txBody>
        </p:sp>
      </p:grpSp>
      <p:grpSp>
        <p:nvGrpSpPr>
          <p:cNvPr id="4" name="Group 3">
            <a:extLst>
              <a:ext uri="{FF2B5EF4-FFF2-40B4-BE49-F238E27FC236}">
                <a16:creationId xmlns:a16="http://schemas.microsoft.com/office/drawing/2014/main" id="{8EAD3295-ED28-46EE-A0AD-C333CAD9FE94}"/>
              </a:ext>
            </a:extLst>
          </p:cNvPr>
          <p:cNvGrpSpPr/>
          <p:nvPr/>
        </p:nvGrpSpPr>
        <p:grpSpPr>
          <a:xfrm>
            <a:off x="9673686" y="3522300"/>
            <a:ext cx="650860" cy="499631"/>
            <a:chOff x="4056891" y="989092"/>
            <a:chExt cx="650860" cy="499631"/>
          </a:xfrm>
        </p:grpSpPr>
        <p:sp>
          <p:nvSpPr>
            <p:cNvPr id="28" name="TextBox 27">
              <a:extLst>
                <a:ext uri="{FF2B5EF4-FFF2-40B4-BE49-F238E27FC236}">
                  <a16:creationId xmlns:a16="http://schemas.microsoft.com/office/drawing/2014/main" id="{D24BEF57-9690-46CA-BEBF-8FE31681233E}"/>
                </a:ext>
              </a:extLst>
            </p:cNvPr>
            <p:cNvSpPr txBox="1"/>
            <p:nvPr/>
          </p:nvSpPr>
          <p:spPr>
            <a:xfrm>
              <a:off x="4056891" y="1319446"/>
              <a:ext cx="650860" cy="169277"/>
            </a:xfrm>
            <a:prstGeom prst="rect">
              <a:avLst/>
            </a:prstGeom>
            <a:noFill/>
          </p:spPr>
          <p:txBody>
            <a:bodyPr wrap="square" rtlCol="0">
              <a:spAutoFit/>
            </a:bodyPr>
            <a:lstStyle/>
            <a:p>
              <a:pPr algn="ctr">
                <a:lnSpc>
                  <a:spcPct val="100000"/>
                </a:lnSpc>
              </a:pPr>
              <a:r>
                <a:rPr lang="en-US" sz="500" dirty="0"/>
                <a:t>2LAT: Acacia</a:t>
              </a:r>
            </a:p>
          </p:txBody>
        </p:sp>
        <p:pic>
          <p:nvPicPr>
            <p:cNvPr id="29" name="Picture 28" descr="A picture containing curtain, indoor, white&#10;&#10;Description automatically generated">
              <a:extLst>
                <a:ext uri="{FF2B5EF4-FFF2-40B4-BE49-F238E27FC236}">
                  <a16:creationId xmlns:a16="http://schemas.microsoft.com/office/drawing/2014/main" id="{A7036A2D-5421-434E-8123-5C9F929D45B0}"/>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4194996" y="989092"/>
              <a:ext cx="365760" cy="365760"/>
            </a:xfrm>
            <a:prstGeom prst="rect">
              <a:avLst/>
            </a:prstGeom>
          </p:spPr>
        </p:pic>
      </p:grpSp>
    </p:spTree>
    <p:extLst>
      <p:ext uri="{BB962C8B-B14F-4D97-AF65-F5344CB8AC3E}">
        <p14:creationId xmlns:p14="http://schemas.microsoft.com/office/powerpoint/2010/main" val="3455919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Content Placeholder 106">
            <a:extLst>
              <a:ext uri="{FF2B5EF4-FFF2-40B4-BE49-F238E27FC236}">
                <a16:creationId xmlns:a16="http://schemas.microsoft.com/office/drawing/2014/main" id="{FE025951-5CC1-476B-9092-5167F538F0A5}"/>
              </a:ext>
            </a:extLst>
          </p:cNvPr>
          <p:cNvSpPr>
            <a:spLocks noGrp="1"/>
          </p:cNvSpPr>
          <p:nvPr/>
        </p:nvSpPr>
        <p:spPr>
          <a:xfrm>
            <a:off x="3563725" y="6001626"/>
            <a:ext cx="4023360"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2">
                    <a:lumMod val="10000"/>
                  </a:schemeClr>
                </a:solidFill>
              </a:rPr>
              <a:t>Mix and match your proposed color matching</a:t>
            </a:r>
          </a:p>
        </p:txBody>
      </p:sp>
      <p:cxnSp>
        <p:nvCxnSpPr>
          <p:cNvPr id="390" name="Straight Connector 389">
            <a:extLst>
              <a:ext uri="{FF2B5EF4-FFF2-40B4-BE49-F238E27FC236}">
                <a16:creationId xmlns:a16="http://schemas.microsoft.com/office/drawing/2014/main" id="{028FAEB1-68CE-4D9B-A828-D15D49C51AE7}"/>
              </a:ext>
            </a:extLst>
          </p:cNvPr>
          <p:cNvCxnSpPr>
            <a:cxnSpLocks/>
          </p:cNvCxnSpPr>
          <p:nvPr/>
        </p:nvCxnSpPr>
        <p:spPr>
          <a:xfrm>
            <a:off x="3597735" y="6269507"/>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106">
            <a:extLst>
              <a:ext uri="{FF2B5EF4-FFF2-40B4-BE49-F238E27FC236}">
                <a16:creationId xmlns:a16="http://schemas.microsoft.com/office/drawing/2014/main" id="{07969495-D08F-4592-B55D-1250B54EBA3E}"/>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a:solidFill>
                  <a:schemeClr val="bg2">
                    <a:lumMod val="10000"/>
                  </a:schemeClr>
                </a:solidFill>
              </a:rPr>
              <a:t>Product Name</a:t>
            </a:r>
          </a:p>
          <a:p>
            <a:pPr>
              <a:spcBef>
                <a:spcPts val="0"/>
              </a:spcBef>
            </a:pPr>
            <a:r>
              <a:rPr lang="en-US">
                <a:solidFill>
                  <a:schemeClr val="bg2">
                    <a:lumMod val="10000"/>
                  </a:schemeClr>
                </a:solidFill>
              </a:rPr>
              <a:t>Specifications</a:t>
            </a:r>
          </a:p>
        </p:txBody>
      </p:sp>
      <p:sp>
        <p:nvSpPr>
          <p:cNvPr id="34" name="Text Placeholder 16">
            <a:extLst>
              <a:ext uri="{FF2B5EF4-FFF2-40B4-BE49-F238E27FC236}">
                <a16:creationId xmlns:a16="http://schemas.microsoft.com/office/drawing/2014/main" id="{15B1128D-0152-4F7F-B923-300F372D79D4}"/>
              </a:ext>
            </a:extLst>
          </p:cNvPr>
          <p:cNvSpPr txBox="1">
            <a:spLocks/>
          </p:cNvSpPr>
          <p:nvPr/>
        </p:nvSpPr>
        <p:spPr>
          <a:xfrm>
            <a:off x="465812" y="1768992"/>
            <a:ext cx="2555629" cy="224938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00"/>
              </a:lnSpc>
            </a:pPr>
            <a:r>
              <a:rPr lang="en-US" sz="1050"/>
              <a:t>COOL TONES</a:t>
            </a:r>
          </a:p>
          <a:p>
            <a:pPr>
              <a:lnSpc>
                <a:spcPts val="1600"/>
              </a:lnSpc>
            </a:pPr>
            <a:r>
              <a:rPr lang="en-US" sz="1050"/>
              <a:t>[Key in your title]</a:t>
            </a:r>
          </a:p>
          <a:p>
            <a:pPr>
              <a:lnSpc>
                <a:spcPts val="1600"/>
              </a:lnSpc>
            </a:pPr>
            <a:r>
              <a:rPr lang="en-US" sz="1050" i="0">
                <a:solidFill>
                  <a:srgbClr val="242729"/>
                </a:solidFill>
                <a:effectLst/>
              </a:rPr>
              <a:t>Cool Colors tend to have a calming effect. At one end of the spectrum, they are cold, impersonal, antiseptic colors. At the other end, cool colors are comforting and nurturing. Blue, green, and the neutrals white, gray, and silver are examples.</a:t>
            </a:r>
            <a:endParaRPr lang="en-US" sz="1050"/>
          </a:p>
          <a:p>
            <a:pPr>
              <a:lnSpc>
                <a:spcPts val="1600"/>
              </a:lnSpc>
            </a:pPr>
            <a:endParaRPr lang="en-US" sz="1100"/>
          </a:p>
        </p:txBody>
      </p:sp>
      <p:pic>
        <p:nvPicPr>
          <p:cNvPr id="38" name="Picture 37">
            <a:extLst>
              <a:ext uri="{FF2B5EF4-FFF2-40B4-BE49-F238E27FC236}">
                <a16:creationId xmlns:a16="http://schemas.microsoft.com/office/drawing/2014/main" id="{3A3035B1-1DF8-46C0-8703-7C55A9C3F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37" y="4349267"/>
            <a:ext cx="2560604" cy="1920240"/>
          </a:xfrm>
          <a:prstGeom prst="rect">
            <a:avLst/>
          </a:prstGeom>
        </p:spPr>
      </p:pic>
      <p:sp>
        <p:nvSpPr>
          <p:cNvPr id="39" name="Content Placeholder 106">
            <a:extLst>
              <a:ext uri="{FF2B5EF4-FFF2-40B4-BE49-F238E27FC236}">
                <a16:creationId xmlns:a16="http://schemas.microsoft.com/office/drawing/2014/main" id="{C2E7556A-C546-4798-B09D-F8B2C030C1F5}"/>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Cool Tones</a:t>
            </a:r>
          </a:p>
        </p:txBody>
      </p:sp>
      <p:pic>
        <p:nvPicPr>
          <p:cNvPr id="22" name="Picture 21">
            <a:extLst>
              <a:ext uri="{FF2B5EF4-FFF2-40B4-BE49-F238E27FC236}">
                <a16:creationId xmlns:a16="http://schemas.microsoft.com/office/drawing/2014/main" id="{95F69FEC-6008-43D0-8E22-EEC68006EE8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
                    </a14:imgEffect>
                  </a14:imgLayer>
                </a14:imgProps>
              </a:ext>
            </a:extLst>
          </a:blip>
          <a:srcRect l="26482" t="30199" r="29591" b="20550"/>
          <a:stretch/>
        </p:blipFill>
        <p:spPr>
          <a:xfrm>
            <a:off x="4033235" y="1958219"/>
            <a:ext cx="5244324" cy="3307590"/>
          </a:xfrm>
          <a:prstGeom prst="rect">
            <a:avLst/>
          </a:prstGeom>
        </p:spPr>
      </p:pic>
      <p:sp>
        <p:nvSpPr>
          <p:cNvPr id="23" name="Content Placeholder 106">
            <a:extLst>
              <a:ext uri="{FF2B5EF4-FFF2-40B4-BE49-F238E27FC236}">
                <a16:creationId xmlns:a16="http://schemas.microsoft.com/office/drawing/2014/main" id="{1FC2155B-BA35-4113-ACB3-F6670698D68C}"/>
              </a:ext>
            </a:extLst>
          </p:cNvPr>
          <p:cNvSpPr>
            <a:spLocks noGrp="1"/>
          </p:cNvSpPr>
          <p:nvPr/>
        </p:nvSpPr>
        <p:spPr>
          <a:xfrm>
            <a:off x="8985133" y="2089576"/>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a:t>
            </a:r>
          </a:p>
        </p:txBody>
      </p:sp>
      <p:cxnSp>
        <p:nvCxnSpPr>
          <p:cNvPr id="24" name="Straight Connector 23">
            <a:extLst>
              <a:ext uri="{FF2B5EF4-FFF2-40B4-BE49-F238E27FC236}">
                <a16:creationId xmlns:a16="http://schemas.microsoft.com/office/drawing/2014/main" id="{AF43DBB5-19D7-4B18-A047-56902E36F674}"/>
              </a:ext>
            </a:extLst>
          </p:cNvPr>
          <p:cNvCxnSpPr>
            <a:cxnSpLocks/>
          </p:cNvCxnSpPr>
          <p:nvPr/>
        </p:nvCxnSpPr>
        <p:spPr>
          <a:xfrm flipH="1">
            <a:off x="7643612" y="2094407"/>
            <a:ext cx="2485281"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Content Placeholder 106">
            <a:extLst>
              <a:ext uri="{FF2B5EF4-FFF2-40B4-BE49-F238E27FC236}">
                <a16:creationId xmlns:a16="http://schemas.microsoft.com/office/drawing/2014/main" id="{EF2D83EA-37BD-458A-B71A-5A8F3EC68B93}"/>
              </a:ext>
            </a:extLst>
          </p:cNvPr>
          <p:cNvSpPr>
            <a:spLocks noGrp="1"/>
          </p:cNvSpPr>
          <p:nvPr/>
        </p:nvSpPr>
        <p:spPr>
          <a:xfrm>
            <a:off x="8985133" y="1798187"/>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Flipper</a:t>
            </a:r>
            <a:r>
              <a:rPr lang="en-US" sz="800" dirty="0">
                <a:solidFill>
                  <a:schemeClr val="bg2">
                    <a:lumMod val="10000"/>
                  </a:schemeClr>
                </a:solidFill>
              </a:rPr>
              <a:t>​</a:t>
            </a:r>
          </a:p>
          <a:p>
            <a:pPr>
              <a:lnSpc>
                <a:spcPct val="100000"/>
              </a:lnSpc>
              <a:spcBef>
                <a:spcPts val="0"/>
              </a:spcBef>
            </a:pPr>
            <a:r>
              <a:rPr lang="en-US" sz="800" dirty="0">
                <a:solidFill>
                  <a:schemeClr val="bg2">
                    <a:lumMod val="10000"/>
                  </a:schemeClr>
                </a:solidFill>
              </a:rPr>
              <a:t>Plastic Color Accents</a:t>
            </a:r>
          </a:p>
        </p:txBody>
      </p:sp>
      <p:sp>
        <p:nvSpPr>
          <p:cNvPr id="26" name="Content Placeholder 106">
            <a:extLst>
              <a:ext uri="{FF2B5EF4-FFF2-40B4-BE49-F238E27FC236}">
                <a16:creationId xmlns:a16="http://schemas.microsoft.com/office/drawing/2014/main" id="{DC083C31-83FE-4D7B-BED8-8BB829DECAA6}"/>
              </a:ext>
            </a:extLst>
          </p:cNvPr>
          <p:cNvSpPr>
            <a:spLocks noGrp="1"/>
          </p:cNvSpPr>
          <p:nvPr/>
        </p:nvSpPr>
        <p:spPr>
          <a:xfrm>
            <a:off x="9700071" y="2994970"/>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Worktop</a:t>
            </a:r>
            <a:endParaRPr lang="en-US" sz="800" dirty="0">
              <a:solidFill>
                <a:schemeClr val="bg2">
                  <a:lumMod val="10000"/>
                </a:schemeClr>
              </a:solidFill>
            </a:endParaRPr>
          </a:p>
          <a:p>
            <a:pPr>
              <a:lnSpc>
                <a:spcPct val="100000"/>
              </a:lnSpc>
              <a:spcBef>
                <a:spcPts val="0"/>
              </a:spcBef>
            </a:pPr>
            <a:r>
              <a:rPr lang="en-US" sz="800" dirty="0">
                <a:solidFill>
                  <a:schemeClr val="bg2">
                    <a:lumMod val="10000"/>
                  </a:schemeClr>
                </a:solidFill>
              </a:rPr>
              <a:t>LPL Color Accents</a:t>
            </a:r>
          </a:p>
        </p:txBody>
      </p:sp>
      <p:cxnSp>
        <p:nvCxnSpPr>
          <p:cNvPr id="27" name="Straight Connector 26">
            <a:extLst>
              <a:ext uri="{FF2B5EF4-FFF2-40B4-BE49-F238E27FC236}">
                <a16:creationId xmlns:a16="http://schemas.microsoft.com/office/drawing/2014/main" id="{7E148163-CD4F-4F61-B0DD-CF4CB46BAE50}"/>
              </a:ext>
            </a:extLst>
          </p:cNvPr>
          <p:cNvCxnSpPr>
            <a:cxnSpLocks/>
          </p:cNvCxnSpPr>
          <p:nvPr/>
        </p:nvCxnSpPr>
        <p:spPr>
          <a:xfrm flipH="1">
            <a:off x="7837381" y="3280240"/>
            <a:ext cx="2940316"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A89A3AE-E87C-4047-AD9B-740B3F7501F5}"/>
              </a:ext>
            </a:extLst>
          </p:cNvPr>
          <p:cNvCxnSpPr>
            <a:cxnSpLocks/>
          </p:cNvCxnSpPr>
          <p:nvPr/>
        </p:nvCxnSpPr>
        <p:spPr>
          <a:xfrm flipV="1">
            <a:off x="7643612" y="2094408"/>
            <a:ext cx="0" cy="59870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Content Placeholder 106">
            <a:extLst>
              <a:ext uri="{FF2B5EF4-FFF2-40B4-BE49-F238E27FC236}">
                <a16:creationId xmlns:a16="http://schemas.microsoft.com/office/drawing/2014/main" id="{B8A32208-BAB9-4AAE-8C71-0285A69BFB6A}"/>
              </a:ext>
            </a:extLst>
          </p:cNvPr>
          <p:cNvSpPr>
            <a:spLocks noGrp="1"/>
          </p:cNvSpPr>
          <p:nvPr/>
        </p:nvSpPr>
        <p:spPr>
          <a:xfrm>
            <a:off x="9700071" y="328452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grpSp>
        <p:nvGrpSpPr>
          <p:cNvPr id="2" name="Group 1">
            <a:extLst>
              <a:ext uri="{FF2B5EF4-FFF2-40B4-BE49-F238E27FC236}">
                <a16:creationId xmlns:a16="http://schemas.microsoft.com/office/drawing/2014/main" id="{83C6BB32-7ED9-4E59-9273-3B35D63AF4D1}"/>
              </a:ext>
            </a:extLst>
          </p:cNvPr>
          <p:cNvGrpSpPr/>
          <p:nvPr/>
        </p:nvGrpSpPr>
        <p:grpSpPr>
          <a:xfrm>
            <a:off x="8976268" y="2330379"/>
            <a:ext cx="602423" cy="510266"/>
            <a:chOff x="4798089" y="2295687"/>
            <a:chExt cx="602423" cy="510266"/>
          </a:xfrm>
        </p:grpSpPr>
        <p:sp>
          <p:nvSpPr>
            <p:cNvPr id="35" name="Picture Placeholder 4">
              <a:extLst>
                <a:ext uri="{FF2B5EF4-FFF2-40B4-BE49-F238E27FC236}">
                  <a16:creationId xmlns:a16="http://schemas.microsoft.com/office/drawing/2014/main" id="{B4595917-5D92-4BCB-932D-581AE95C2CB5}"/>
                </a:ext>
              </a:extLst>
            </p:cNvPr>
            <p:cNvSpPr txBox="1">
              <a:spLocks/>
            </p:cNvSpPr>
            <p:nvPr/>
          </p:nvSpPr>
          <p:spPr>
            <a:xfrm>
              <a:off x="4915118" y="2295687"/>
              <a:ext cx="365760" cy="365760"/>
            </a:xfrm>
            <a:prstGeom prst="rect">
              <a:avLst/>
            </a:prstGeom>
            <a:ln>
              <a:solidFill>
                <a:schemeClr val="bg1">
                  <a:lumMod val="85000"/>
                </a:schemeClr>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50"/>
                <a:t>Insert here</a:t>
              </a:r>
            </a:p>
          </p:txBody>
        </p:sp>
        <p:sp>
          <p:nvSpPr>
            <p:cNvPr id="47" name="TextBox 46">
              <a:extLst>
                <a:ext uri="{FF2B5EF4-FFF2-40B4-BE49-F238E27FC236}">
                  <a16:creationId xmlns:a16="http://schemas.microsoft.com/office/drawing/2014/main" id="{E071229E-E4B2-453E-84BE-10A1EB6A833C}"/>
                </a:ext>
              </a:extLst>
            </p:cNvPr>
            <p:cNvSpPr txBox="1"/>
            <p:nvPr/>
          </p:nvSpPr>
          <p:spPr>
            <a:xfrm>
              <a:off x="4798089" y="2636676"/>
              <a:ext cx="602423" cy="169277"/>
            </a:xfrm>
            <a:prstGeom prst="rect">
              <a:avLst/>
            </a:prstGeom>
            <a:noFill/>
          </p:spPr>
          <p:txBody>
            <a:bodyPr wrap="square" rtlCol="0">
              <a:spAutoFit/>
            </a:bodyPr>
            <a:lstStyle/>
            <a:p>
              <a:pPr algn="ctr"/>
              <a:r>
                <a:rPr lang="en-US" sz="500" dirty="0"/>
                <a:t>k</a:t>
              </a:r>
              <a:r>
                <a:rPr lang="en-US" sz="500" dirty="0">
                  <a:solidFill>
                    <a:schemeClr val="tx1"/>
                  </a:solidFill>
                </a:rPr>
                <a:t>ey in here</a:t>
              </a:r>
            </a:p>
          </p:txBody>
        </p:sp>
      </p:grpSp>
      <p:grpSp>
        <p:nvGrpSpPr>
          <p:cNvPr id="41" name="Group 40">
            <a:extLst>
              <a:ext uri="{FF2B5EF4-FFF2-40B4-BE49-F238E27FC236}">
                <a16:creationId xmlns:a16="http://schemas.microsoft.com/office/drawing/2014/main" id="{CCC7C3E3-E27D-41E6-A15A-878CE18154E2}"/>
              </a:ext>
            </a:extLst>
          </p:cNvPr>
          <p:cNvGrpSpPr/>
          <p:nvPr/>
        </p:nvGrpSpPr>
        <p:grpSpPr>
          <a:xfrm>
            <a:off x="9700071" y="3524942"/>
            <a:ext cx="602423" cy="510266"/>
            <a:chOff x="4798089" y="2295687"/>
            <a:chExt cx="602423" cy="510266"/>
          </a:xfrm>
        </p:grpSpPr>
        <p:sp>
          <p:nvSpPr>
            <p:cNvPr id="42" name="Picture Placeholder 4">
              <a:extLst>
                <a:ext uri="{FF2B5EF4-FFF2-40B4-BE49-F238E27FC236}">
                  <a16:creationId xmlns:a16="http://schemas.microsoft.com/office/drawing/2014/main" id="{85E9FAB4-9730-4B3D-924B-F79D358972B9}"/>
                </a:ext>
              </a:extLst>
            </p:cNvPr>
            <p:cNvSpPr txBox="1">
              <a:spLocks/>
            </p:cNvSpPr>
            <p:nvPr/>
          </p:nvSpPr>
          <p:spPr>
            <a:xfrm>
              <a:off x="4915118" y="2295687"/>
              <a:ext cx="365760" cy="365760"/>
            </a:xfrm>
            <a:prstGeom prst="rect">
              <a:avLst/>
            </a:prstGeom>
            <a:ln>
              <a:solidFill>
                <a:schemeClr val="bg1">
                  <a:lumMod val="85000"/>
                </a:schemeClr>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50"/>
                <a:t>Insert here</a:t>
              </a:r>
            </a:p>
          </p:txBody>
        </p:sp>
        <p:sp>
          <p:nvSpPr>
            <p:cNvPr id="43" name="TextBox 42">
              <a:extLst>
                <a:ext uri="{FF2B5EF4-FFF2-40B4-BE49-F238E27FC236}">
                  <a16:creationId xmlns:a16="http://schemas.microsoft.com/office/drawing/2014/main" id="{337A6DAA-40F6-446E-B812-A625975D03D8}"/>
                </a:ext>
              </a:extLst>
            </p:cNvPr>
            <p:cNvSpPr txBox="1"/>
            <p:nvPr/>
          </p:nvSpPr>
          <p:spPr>
            <a:xfrm>
              <a:off x="4798089" y="2636676"/>
              <a:ext cx="602423" cy="169277"/>
            </a:xfrm>
            <a:prstGeom prst="rect">
              <a:avLst/>
            </a:prstGeom>
            <a:noFill/>
          </p:spPr>
          <p:txBody>
            <a:bodyPr wrap="square" rtlCol="0">
              <a:spAutoFit/>
            </a:bodyPr>
            <a:lstStyle/>
            <a:p>
              <a:pPr algn="ctr"/>
              <a:r>
                <a:rPr lang="en-US" sz="500" dirty="0"/>
                <a:t>k</a:t>
              </a:r>
              <a:r>
                <a:rPr lang="en-US" sz="500" dirty="0">
                  <a:solidFill>
                    <a:schemeClr val="tx1"/>
                  </a:solidFill>
                </a:rPr>
                <a:t>ey in here</a:t>
              </a:r>
            </a:p>
          </p:txBody>
        </p:sp>
      </p:grpSp>
    </p:spTree>
    <p:extLst>
      <p:ext uri="{BB962C8B-B14F-4D97-AF65-F5344CB8AC3E}">
        <p14:creationId xmlns:p14="http://schemas.microsoft.com/office/powerpoint/2010/main" val="3601381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79A655-8A5B-4672-80BE-25DA92C2C22C}"/>
              </a:ext>
            </a:extLst>
          </p:cNvPr>
          <p:cNvSpPr>
            <a:spLocks noGrp="1"/>
          </p:cNvSpPr>
          <p:nvPr>
            <p:ph type="body" sz="quarter" idx="16"/>
          </p:nvPr>
        </p:nvSpPr>
        <p:spPr>
          <a:xfrm>
            <a:off x="457201" y="974926"/>
            <a:ext cx="3247052" cy="461989"/>
          </a:xfrm>
        </p:spPr>
        <p:txBody>
          <a:bodyPr/>
          <a:lstStyle/>
          <a:p>
            <a:pPr>
              <a:spcBef>
                <a:spcPts val="0"/>
              </a:spcBef>
            </a:pPr>
            <a:r>
              <a:rPr lang="en-US" dirty="0">
                <a:solidFill>
                  <a:schemeClr val="tx1"/>
                </a:solidFill>
              </a:rPr>
              <a:t>System</a:t>
            </a:r>
          </a:p>
        </p:txBody>
      </p:sp>
      <p:sp>
        <p:nvSpPr>
          <p:cNvPr id="4" name="Text Placeholder 3">
            <a:extLst>
              <a:ext uri="{FF2B5EF4-FFF2-40B4-BE49-F238E27FC236}">
                <a16:creationId xmlns:a16="http://schemas.microsoft.com/office/drawing/2014/main" id="{0E23EFEA-501E-4301-BACE-38D3CC964B33}"/>
              </a:ext>
            </a:extLst>
          </p:cNvPr>
          <p:cNvSpPr>
            <a:spLocks noGrp="1"/>
          </p:cNvSpPr>
          <p:nvPr>
            <p:ph type="body" sz="quarter" idx="14"/>
          </p:nvPr>
        </p:nvSpPr>
        <p:spPr>
          <a:xfrm>
            <a:off x="457201" y="601860"/>
            <a:ext cx="3382433" cy="142211"/>
          </a:xfrm>
        </p:spPr>
        <p:txBody>
          <a:bodyPr/>
          <a:lstStyle/>
          <a:p>
            <a:r>
              <a:rPr lang="en-US" dirty="0" err="1"/>
              <a:t>Diversal</a:t>
            </a:r>
            <a:endParaRPr lang="en-US" dirty="0"/>
          </a:p>
        </p:txBody>
      </p:sp>
      <p:cxnSp>
        <p:nvCxnSpPr>
          <p:cNvPr id="22" name="Straight Connector 21">
            <a:extLst>
              <a:ext uri="{FF2B5EF4-FFF2-40B4-BE49-F238E27FC236}">
                <a16:creationId xmlns:a16="http://schemas.microsoft.com/office/drawing/2014/main" id="{9AAF726B-009C-4E24-91B6-D7B001AC7F8C}"/>
              </a:ext>
            </a:extLst>
          </p:cNvPr>
          <p:cNvCxnSpPr>
            <a:cxnSpLocks/>
          </p:cNvCxnSpPr>
          <p:nvPr/>
        </p:nvCxnSpPr>
        <p:spPr>
          <a:xfrm>
            <a:off x="457201" y="774843"/>
            <a:ext cx="46662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EC20C14-B666-444F-BBBC-BACBB09EF9C8}"/>
              </a:ext>
            </a:extLst>
          </p:cNvPr>
          <p:cNvSpPr txBox="1"/>
          <p:nvPr/>
        </p:nvSpPr>
        <p:spPr>
          <a:xfrm>
            <a:off x="5204152" y="1223900"/>
            <a:ext cx="1077036" cy="230832"/>
          </a:xfrm>
          <a:prstGeom prst="rect">
            <a:avLst/>
          </a:prstGeom>
          <a:noFill/>
          <a:ln>
            <a:noFill/>
          </a:ln>
        </p:spPr>
        <p:txBody>
          <a:bodyPr wrap="square" rtlCol="0">
            <a:spAutoFit/>
          </a:bodyPr>
          <a:lstStyle/>
          <a:p>
            <a:pPr defTabSz="609585" hangingPunct="1"/>
            <a:r>
              <a:rPr lang="en-US" sz="900" kern="1200" dirty="0">
                <a:ea typeface="+mn-ea"/>
                <a:cs typeface="+mn-cs"/>
              </a:rPr>
              <a:t>Desk</a:t>
            </a:r>
          </a:p>
        </p:txBody>
      </p:sp>
      <p:sp>
        <p:nvSpPr>
          <p:cNvPr id="23" name="Content Placeholder 106">
            <a:extLst>
              <a:ext uri="{FF2B5EF4-FFF2-40B4-BE49-F238E27FC236}">
                <a16:creationId xmlns:a16="http://schemas.microsoft.com/office/drawing/2014/main" id="{5B5CA843-4E85-4CB2-8B78-0F76945EE6CA}"/>
              </a:ext>
            </a:extLst>
          </p:cNvPr>
          <p:cNvSpPr>
            <a:spLocks noGrp="1"/>
          </p:cNvSpPr>
          <p:nvPr/>
        </p:nvSpPr>
        <p:spPr>
          <a:xfrm>
            <a:off x="9277833" y="5436716"/>
            <a:ext cx="1487471" cy="321193"/>
          </a:xfrm>
          <a:prstGeom prst="rect">
            <a:avLst/>
          </a:prstGeom>
          <a:ln>
            <a:noFill/>
          </a:ln>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800" dirty="0">
                <a:solidFill>
                  <a:schemeClr val="bg2">
                    <a:lumMod val="10000"/>
                  </a:schemeClr>
                </a:solidFill>
                <a:latin typeface="+mn-lt"/>
              </a:rPr>
              <a:t>Modesty Panel</a:t>
            </a:r>
          </a:p>
        </p:txBody>
      </p:sp>
      <p:sp>
        <p:nvSpPr>
          <p:cNvPr id="24" name="Content Placeholder 106">
            <a:extLst>
              <a:ext uri="{FF2B5EF4-FFF2-40B4-BE49-F238E27FC236}">
                <a16:creationId xmlns:a16="http://schemas.microsoft.com/office/drawing/2014/main" id="{A37800C4-866A-484F-B4F4-A0A4C92A6A2F}"/>
              </a:ext>
            </a:extLst>
          </p:cNvPr>
          <p:cNvSpPr>
            <a:spLocks noGrp="1"/>
          </p:cNvSpPr>
          <p:nvPr/>
        </p:nvSpPr>
        <p:spPr>
          <a:xfrm>
            <a:off x="6378947" y="5448652"/>
            <a:ext cx="1487471" cy="321193"/>
          </a:xfrm>
          <a:prstGeom prst="rect">
            <a:avLst/>
          </a:prstGeom>
          <a:ln>
            <a:noFill/>
          </a:ln>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800" dirty="0">
                <a:solidFill>
                  <a:schemeClr val="bg2">
                    <a:lumMod val="10000"/>
                  </a:schemeClr>
                </a:solidFill>
                <a:latin typeface="+mn-lt"/>
              </a:rPr>
              <a:t>Collaborative Table</a:t>
            </a:r>
          </a:p>
        </p:txBody>
      </p:sp>
      <p:pic>
        <p:nvPicPr>
          <p:cNvPr id="25" name="Picture 24">
            <a:extLst>
              <a:ext uri="{FF2B5EF4-FFF2-40B4-BE49-F238E27FC236}">
                <a16:creationId xmlns:a16="http://schemas.microsoft.com/office/drawing/2014/main" id="{0A7BF959-2B20-4EFF-94F9-1DE3C02DB19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7000"/>
                    </a14:imgEffect>
                  </a14:imgLayer>
                </a14:imgProps>
              </a:ext>
            </a:extLst>
          </a:blip>
          <a:srcRect l="29694" t="30748" r="30190" b="10369"/>
          <a:stretch/>
        </p:blipFill>
        <p:spPr>
          <a:xfrm>
            <a:off x="6281188" y="4047174"/>
            <a:ext cx="1682988" cy="1389541"/>
          </a:xfrm>
          <a:prstGeom prst="rect">
            <a:avLst/>
          </a:prstGeom>
        </p:spPr>
      </p:pic>
      <p:pic>
        <p:nvPicPr>
          <p:cNvPr id="26" name="Picture 25">
            <a:extLst>
              <a:ext uri="{FF2B5EF4-FFF2-40B4-BE49-F238E27FC236}">
                <a16:creationId xmlns:a16="http://schemas.microsoft.com/office/drawing/2014/main" id="{6D5C61FE-77A7-48C7-81D4-6FE99AE6271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7000"/>
                    </a14:imgEffect>
                  </a14:imgLayer>
                </a14:imgProps>
              </a:ext>
            </a:extLst>
          </a:blip>
          <a:srcRect l="33138" t="28162" r="30587" b="25851"/>
          <a:stretch/>
        </p:blipFill>
        <p:spPr>
          <a:xfrm>
            <a:off x="8964374" y="3805824"/>
            <a:ext cx="2114390" cy="1507774"/>
          </a:xfrm>
          <a:prstGeom prst="rect">
            <a:avLst/>
          </a:prstGeom>
        </p:spPr>
      </p:pic>
      <p:sp>
        <p:nvSpPr>
          <p:cNvPr id="29" name="Content Placeholder 106">
            <a:extLst>
              <a:ext uri="{FF2B5EF4-FFF2-40B4-BE49-F238E27FC236}">
                <a16:creationId xmlns:a16="http://schemas.microsoft.com/office/drawing/2014/main" id="{2E3BDD96-227B-4D77-9767-C88758CDE4CD}"/>
              </a:ext>
            </a:extLst>
          </p:cNvPr>
          <p:cNvSpPr>
            <a:spLocks noGrp="1"/>
          </p:cNvSpPr>
          <p:nvPr/>
        </p:nvSpPr>
        <p:spPr>
          <a:xfrm>
            <a:off x="5564137" y="3208057"/>
            <a:ext cx="1487471" cy="321193"/>
          </a:xfrm>
          <a:prstGeom prst="rect">
            <a:avLst/>
          </a:prstGeom>
          <a:ln>
            <a:noFill/>
          </a:ln>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800" dirty="0">
                <a:solidFill>
                  <a:schemeClr val="bg2">
                    <a:lumMod val="10000"/>
                  </a:schemeClr>
                </a:solidFill>
                <a:latin typeface="+mn-lt"/>
              </a:rPr>
              <a:t>Desk</a:t>
            </a:r>
          </a:p>
        </p:txBody>
      </p:sp>
      <p:sp>
        <p:nvSpPr>
          <p:cNvPr id="30" name="Content Placeholder 106">
            <a:extLst>
              <a:ext uri="{FF2B5EF4-FFF2-40B4-BE49-F238E27FC236}">
                <a16:creationId xmlns:a16="http://schemas.microsoft.com/office/drawing/2014/main" id="{F996BC30-CFE7-404B-93C4-60996BA9C615}"/>
              </a:ext>
            </a:extLst>
          </p:cNvPr>
          <p:cNvSpPr>
            <a:spLocks noGrp="1"/>
          </p:cNvSpPr>
          <p:nvPr/>
        </p:nvSpPr>
        <p:spPr>
          <a:xfrm>
            <a:off x="10335029" y="3223519"/>
            <a:ext cx="1487471" cy="321193"/>
          </a:xfrm>
          <a:prstGeom prst="rect">
            <a:avLst/>
          </a:prstGeom>
          <a:ln>
            <a:noFill/>
          </a:ln>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800" dirty="0">
                <a:solidFill>
                  <a:schemeClr val="bg2">
                    <a:lumMod val="10000"/>
                  </a:schemeClr>
                </a:solidFill>
                <a:latin typeface="+mn-lt"/>
              </a:rPr>
              <a:t>Beam (Fabric)</a:t>
            </a:r>
          </a:p>
        </p:txBody>
      </p:sp>
      <p:pic>
        <p:nvPicPr>
          <p:cNvPr id="31" name="Picture 30">
            <a:extLst>
              <a:ext uri="{FF2B5EF4-FFF2-40B4-BE49-F238E27FC236}">
                <a16:creationId xmlns:a16="http://schemas.microsoft.com/office/drawing/2014/main" id="{10A6B149-DF26-46EF-AF12-78DABCEF03BD}"/>
              </a:ext>
            </a:extLst>
          </p:cNvPr>
          <p:cNvPicPr>
            <a:picLocks noChangeAspect="1"/>
          </p:cNvPicPr>
          <p:nvPr/>
        </p:nvPicPr>
        <p:blipFill rotWithShape="1">
          <a:blip r:embed="rId7"/>
          <a:srcRect l="27781" t="25306" r="21701" b="9252"/>
          <a:stretch/>
        </p:blipFill>
        <p:spPr>
          <a:xfrm>
            <a:off x="7903635" y="1936837"/>
            <a:ext cx="1579368" cy="1150842"/>
          </a:xfrm>
          <a:prstGeom prst="rect">
            <a:avLst/>
          </a:prstGeom>
        </p:spPr>
      </p:pic>
      <p:pic>
        <p:nvPicPr>
          <p:cNvPr id="32" name="Picture 31">
            <a:extLst>
              <a:ext uri="{FF2B5EF4-FFF2-40B4-BE49-F238E27FC236}">
                <a16:creationId xmlns:a16="http://schemas.microsoft.com/office/drawing/2014/main" id="{6F08833C-3F64-47D0-B5E1-5B10159EBE87}"/>
              </a:ext>
            </a:extLst>
          </p:cNvPr>
          <p:cNvPicPr>
            <a:picLocks noChangeAspect="1"/>
          </p:cNvPicPr>
          <p:nvPr/>
        </p:nvPicPr>
        <p:blipFill rotWithShape="1">
          <a:blip r:embed="rId8"/>
          <a:srcRect l="26474" t="25829" r="20262" b="8132"/>
          <a:stretch/>
        </p:blipFill>
        <p:spPr>
          <a:xfrm>
            <a:off x="10244826" y="1951898"/>
            <a:ext cx="1577674" cy="1100278"/>
          </a:xfrm>
          <a:prstGeom prst="rect">
            <a:avLst/>
          </a:prstGeom>
        </p:spPr>
      </p:pic>
      <p:pic>
        <p:nvPicPr>
          <p:cNvPr id="36" name="Picture 35">
            <a:extLst>
              <a:ext uri="{FF2B5EF4-FFF2-40B4-BE49-F238E27FC236}">
                <a16:creationId xmlns:a16="http://schemas.microsoft.com/office/drawing/2014/main" id="{A82C53FD-9FA0-4464-9451-39BEB1B907C5}"/>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5000"/>
                    </a14:imgEffect>
                  </a14:imgLayer>
                </a14:imgProps>
              </a:ext>
            </a:extLst>
          </a:blip>
          <a:srcRect l="26482" t="30199" r="29591" b="20550"/>
          <a:stretch/>
        </p:blipFill>
        <p:spPr>
          <a:xfrm>
            <a:off x="5217876" y="1868662"/>
            <a:ext cx="2179994" cy="1374920"/>
          </a:xfrm>
          <a:prstGeom prst="rect">
            <a:avLst/>
          </a:prstGeom>
        </p:spPr>
      </p:pic>
      <p:sp>
        <p:nvSpPr>
          <p:cNvPr id="37" name="Content Placeholder 106">
            <a:extLst>
              <a:ext uri="{FF2B5EF4-FFF2-40B4-BE49-F238E27FC236}">
                <a16:creationId xmlns:a16="http://schemas.microsoft.com/office/drawing/2014/main" id="{64D5CA65-B954-473E-965C-CBCE99E8520D}"/>
              </a:ext>
            </a:extLst>
          </p:cNvPr>
          <p:cNvSpPr>
            <a:spLocks noGrp="1"/>
          </p:cNvSpPr>
          <p:nvPr/>
        </p:nvSpPr>
        <p:spPr>
          <a:xfrm>
            <a:off x="7949583" y="3208057"/>
            <a:ext cx="1487471" cy="321193"/>
          </a:xfrm>
          <a:prstGeom prst="rect">
            <a:avLst/>
          </a:prstGeom>
          <a:ln>
            <a:noFill/>
          </a:ln>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800" dirty="0">
                <a:solidFill>
                  <a:schemeClr val="bg2">
                    <a:lumMod val="10000"/>
                  </a:schemeClr>
                </a:solidFill>
                <a:latin typeface="+mn-lt"/>
              </a:rPr>
              <a:t>Beam (Metal)</a:t>
            </a:r>
          </a:p>
        </p:txBody>
      </p:sp>
      <p:pic>
        <p:nvPicPr>
          <p:cNvPr id="12" name="Picture 11" descr="A picture containing furniture, table&#10;&#10;Description automatically generated">
            <a:extLst>
              <a:ext uri="{FF2B5EF4-FFF2-40B4-BE49-F238E27FC236}">
                <a16:creationId xmlns:a16="http://schemas.microsoft.com/office/drawing/2014/main" id="{0829C082-363E-4200-B5BD-B7CB62AFA377}"/>
              </a:ext>
            </a:extLst>
          </p:cNvPr>
          <p:cNvPicPr>
            <a:picLocks noChangeAspect="1"/>
          </p:cNvPicPr>
          <p:nvPr/>
        </p:nvPicPr>
        <p:blipFill rotWithShape="1">
          <a:blip r:embed="rId11">
            <a:extLst>
              <a:ext uri="{28A0092B-C50C-407E-A947-70E740481C1C}">
                <a14:useLocalDpi xmlns:a14="http://schemas.microsoft.com/office/drawing/2010/main" val="0"/>
              </a:ext>
            </a:extLst>
          </a:blip>
          <a:srcRect l="19396" t="17511" r="19428" b="15861"/>
          <a:stretch/>
        </p:blipFill>
        <p:spPr>
          <a:xfrm>
            <a:off x="461625" y="2564173"/>
            <a:ext cx="4409990" cy="2651273"/>
          </a:xfrm>
          <a:prstGeom prst="rect">
            <a:avLst/>
          </a:prstGeom>
        </p:spPr>
      </p:pic>
    </p:spTree>
    <p:extLst>
      <p:ext uri="{BB962C8B-B14F-4D97-AF65-F5344CB8AC3E}">
        <p14:creationId xmlns:p14="http://schemas.microsoft.com/office/powerpoint/2010/main" val="3581125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8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79A655-8A5B-4672-80BE-25DA92C2C22C}"/>
              </a:ext>
            </a:extLst>
          </p:cNvPr>
          <p:cNvSpPr>
            <a:spLocks noGrp="1"/>
          </p:cNvSpPr>
          <p:nvPr>
            <p:ph type="body" sz="quarter" idx="16"/>
          </p:nvPr>
        </p:nvSpPr>
        <p:spPr>
          <a:xfrm>
            <a:off x="457201" y="974926"/>
            <a:ext cx="3247052" cy="461989"/>
          </a:xfrm>
        </p:spPr>
        <p:txBody>
          <a:bodyPr/>
          <a:lstStyle/>
          <a:p>
            <a:pPr>
              <a:spcBef>
                <a:spcPts val="0"/>
              </a:spcBef>
            </a:pPr>
            <a:r>
              <a:rPr lang="en-US" dirty="0">
                <a:solidFill>
                  <a:schemeClr val="tx1"/>
                </a:solidFill>
              </a:rPr>
              <a:t>System</a:t>
            </a:r>
          </a:p>
        </p:txBody>
      </p:sp>
      <p:sp>
        <p:nvSpPr>
          <p:cNvPr id="4" name="Text Placeholder 3">
            <a:extLst>
              <a:ext uri="{FF2B5EF4-FFF2-40B4-BE49-F238E27FC236}">
                <a16:creationId xmlns:a16="http://schemas.microsoft.com/office/drawing/2014/main" id="{0E23EFEA-501E-4301-BACE-38D3CC964B33}"/>
              </a:ext>
            </a:extLst>
          </p:cNvPr>
          <p:cNvSpPr>
            <a:spLocks noGrp="1"/>
          </p:cNvSpPr>
          <p:nvPr>
            <p:ph type="body" sz="quarter" idx="14"/>
          </p:nvPr>
        </p:nvSpPr>
        <p:spPr>
          <a:xfrm>
            <a:off x="457201" y="601860"/>
            <a:ext cx="3382433" cy="142211"/>
          </a:xfrm>
        </p:spPr>
        <p:txBody>
          <a:bodyPr/>
          <a:lstStyle/>
          <a:p>
            <a:r>
              <a:rPr lang="en-US" dirty="0" err="1"/>
              <a:t>Diversal</a:t>
            </a:r>
            <a:endParaRPr lang="en-US" dirty="0"/>
          </a:p>
        </p:txBody>
      </p:sp>
      <p:cxnSp>
        <p:nvCxnSpPr>
          <p:cNvPr id="22" name="Straight Connector 21">
            <a:extLst>
              <a:ext uri="{FF2B5EF4-FFF2-40B4-BE49-F238E27FC236}">
                <a16:creationId xmlns:a16="http://schemas.microsoft.com/office/drawing/2014/main" id="{9AAF726B-009C-4E24-91B6-D7B001AC7F8C}"/>
              </a:ext>
            </a:extLst>
          </p:cNvPr>
          <p:cNvCxnSpPr>
            <a:cxnSpLocks/>
          </p:cNvCxnSpPr>
          <p:nvPr/>
        </p:nvCxnSpPr>
        <p:spPr>
          <a:xfrm>
            <a:off x="457201" y="774843"/>
            <a:ext cx="46662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CED2576-DEA5-4B5D-A28E-BDE454808979}"/>
              </a:ext>
            </a:extLst>
          </p:cNvPr>
          <p:cNvSpPr txBox="1"/>
          <p:nvPr/>
        </p:nvSpPr>
        <p:spPr>
          <a:xfrm>
            <a:off x="5204152" y="1075893"/>
            <a:ext cx="1077036" cy="230832"/>
          </a:xfrm>
          <a:prstGeom prst="rect">
            <a:avLst/>
          </a:prstGeom>
          <a:noFill/>
          <a:ln>
            <a:noFill/>
          </a:ln>
        </p:spPr>
        <p:txBody>
          <a:bodyPr wrap="square" rtlCol="0">
            <a:spAutoFit/>
          </a:bodyPr>
          <a:lstStyle/>
          <a:p>
            <a:pPr defTabSz="609585" hangingPunct="1"/>
            <a:r>
              <a:rPr lang="en-US" sz="900" kern="1200" dirty="0">
                <a:ea typeface="+mn-ea"/>
                <a:cs typeface="+mn-cs"/>
              </a:rPr>
              <a:t>Accessories </a:t>
            </a:r>
          </a:p>
        </p:txBody>
      </p:sp>
      <p:pic>
        <p:nvPicPr>
          <p:cNvPr id="18" name="Picture 17">
            <a:extLst>
              <a:ext uri="{FF2B5EF4-FFF2-40B4-BE49-F238E27FC236}">
                <a16:creationId xmlns:a16="http://schemas.microsoft.com/office/drawing/2014/main" id="{9C475E34-B6DD-4A8B-8D2D-1F070EB93E8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4083" t="17847" r="22319" b="50000"/>
          <a:stretch/>
        </p:blipFill>
        <p:spPr>
          <a:xfrm>
            <a:off x="5424593" y="1610700"/>
            <a:ext cx="1662008" cy="705174"/>
          </a:xfrm>
          <a:prstGeom prst="rect">
            <a:avLst/>
          </a:prstGeom>
        </p:spPr>
      </p:pic>
      <p:sp>
        <p:nvSpPr>
          <p:cNvPr id="19" name="Content Placeholder 106">
            <a:extLst>
              <a:ext uri="{FF2B5EF4-FFF2-40B4-BE49-F238E27FC236}">
                <a16:creationId xmlns:a16="http://schemas.microsoft.com/office/drawing/2014/main" id="{8FAEAFC8-389B-4A9E-88CD-E630DCFAB832}"/>
              </a:ext>
            </a:extLst>
          </p:cNvPr>
          <p:cNvSpPr>
            <a:spLocks noGrp="1"/>
          </p:cNvSpPr>
          <p:nvPr/>
        </p:nvSpPr>
        <p:spPr>
          <a:xfrm>
            <a:off x="5464682" y="2428050"/>
            <a:ext cx="1487471" cy="321193"/>
          </a:xfrm>
          <a:prstGeom prst="rect">
            <a:avLst/>
          </a:prstGeom>
          <a:ln>
            <a:noFill/>
          </a:ln>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800" dirty="0" err="1">
                <a:solidFill>
                  <a:schemeClr val="bg2">
                    <a:lumMod val="10000"/>
                  </a:schemeClr>
                </a:solidFill>
                <a:latin typeface="+mn-lt"/>
              </a:rPr>
              <a:t>Sarto</a:t>
            </a:r>
            <a:r>
              <a:rPr lang="en-US" sz="800" dirty="0">
                <a:solidFill>
                  <a:schemeClr val="bg2">
                    <a:lumMod val="10000"/>
                  </a:schemeClr>
                </a:solidFill>
                <a:latin typeface="+mn-lt"/>
              </a:rPr>
              <a:t> Center Screen </a:t>
            </a:r>
          </a:p>
        </p:txBody>
      </p:sp>
      <p:sp>
        <p:nvSpPr>
          <p:cNvPr id="20" name="Content Placeholder 106">
            <a:extLst>
              <a:ext uri="{FF2B5EF4-FFF2-40B4-BE49-F238E27FC236}">
                <a16:creationId xmlns:a16="http://schemas.microsoft.com/office/drawing/2014/main" id="{73392465-2C7A-4126-B019-5010ACACCF7B}"/>
              </a:ext>
            </a:extLst>
          </p:cNvPr>
          <p:cNvSpPr>
            <a:spLocks noGrp="1"/>
          </p:cNvSpPr>
          <p:nvPr/>
        </p:nvSpPr>
        <p:spPr>
          <a:xfrm>
            <a:off x="7934593" y="2420956"/>
            <a:ext cx="1487471" cy="321193"/>
          </a:xfrm>
          <a:prstGeom prst="rect">
            <a:avLst/>
          </a:prstGeom>
          <a:ln>
            <a:noFill/>
          </a:ln>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800" dirty="0" err="1">
                <a:solidFill>
                  <a:schemeClr val="bg2">
                    <a:lumMod val="10000"/>
                  </a:schemeClr>
                </a:solidFill>
                <a:latin typeface="+mn-lt"/>
              </a:rPr>
              <a:t>Frameone</a:t>
            </a:r>
            <a:r>
              <a:rPr lang="en-US" sz="800" dirty="0">
                <a:solidFill>
                  <a:schemeClr val="bg2">
                    <a:lumMod val="10000"/>
                  </a:schemeClr>
                </a:solidFill>
                <a:latin typeface="+mn-lt"/>
              </a:rPr>
              <a:t> Center Screen (Glass)</a:t>
            </a:r>
          </a:p>
        </p:txBody>
      </p:sp>
      <p:sp>
        <p:nvSpPr>
          <p:cNvPr id="27" name="Content Placeholder 106">
            <a:extLst>
              <a:ext uri="{FF2B5EF4-FFF2-40B4-BE49-F238E27FC236}">
                <a16:creationId xmlns:a16="http://schemas.microsoft.com/office/drawing/2014/main" id="{89DE9F9F-221F-4F74-BD2A-3C49D4274E49}"/>
              </a:ext>
            </a:extLst>
          </p:cNvPr>
          <p:cNvSpPr>
            <a:spLocks noGrp="1"/>
          </p:cNvSpPr>
          <p:nvPr/>
        </p:nvSpPr>
        <p:spPr>
          <a:xfrm>
            <a:off x="10175216" y="2374405"/>
            <a:ext cx="1487471" cy="321193"/>
          </a:xfrm>
          <a:prstGeom prst="rect">
            <a:avLst/>
          </a:prstGeom>
          <a:ln>
            <a:noFill/>
          </a:ln>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800" dirty="0" err="1">
                <a:solidFill>
                  <a:schemeClr val="bg2">
                    <a:lumMod val="10000"/>
                  </a:schemeClr>
                </a:solidFill>
                <a:latin typeface="+mn-lt"/>
              </a:rPr>
              <a:t>Sarto</a:t>
            </a:r>
            <a:r>
              <a:rPr lang="en-US" sz="800" dirty="0">
                <a:solidFill>
                  <a:schemeClr val="bg2">
                    <a:lumMod val="10000"/>
                  </a:schemeClr>
                </a:solidFill>
                <a:latin typeface="+mn-lt"/>
              </a:rPr>
              <a:t> Center Screen </a:t>
            </a:r>
          </a:p>
        </p:txBody>
      </p:sp>
      <p:pic>
        <p:nvPicPr>
          <p:cNvPr id="28" name="Picture 27">
            <a:extLst>
              <a:ext uri="{FF2B5EF4-FFF2-40B4-BE49-F238E27FC236}">
                <a16:creationId xmlns:a16="http://schemas.microsoft.com/office/drawing/2014/main" id="{8C0D9447-149A-4E2F-9839-E427D2BC621B}"/>
              </a:ext>
            </a:extLst>
          </p:cNvPr>
          <p:cNvPicPr>
            <a:picLocks noChangeAspect="1"/>
          </p:cNvPicPr>
          <p:nvPr/>
        </p:nvPicPr>
        <p:blipFill rotWithShape="1">
          <a:blip r:embed="rId5"/>
          <a:srcRect l="34439" t="37134" r="32653" b="36337"/>
          <a:stretch/>
        </p:blipFill>
        <p:spPr>
          <a:xfrm>
            <a:off x="10135125" y="1610700"/>
            <a:ext cx="1662010" cy="753644"/>
          </a:xfrm>
          <a:prstGeom prst="rect">
            <a:avLst/>
          </a:prstGeom>
        </p:spPr>
      </p:pic>
      <p:pic>
        <p:nvPicPr>
          <p:cNvPr id="33" name="Picture 32">
            <a:extLst>
              <a:ext uri="{FF2B5EF4-FFF2-40B4-BE49-F238E27FC236}">
                <a16:creationId xmlns:a16="http://schemas.microsoft.com/office/drawing/2014/main" id="{5299AE7B-751F-479B-86CF-4D46AC6DB37D}"/>
              </a:ext>
            </a:extLst>
          </p:cNvPr>
          <p:cNvPicPr>
            <a:picLocks noChangeAspect="1"/>
          </p:cNvPicPr>
          <p:nvPr/>
        </p:nvPicPr>
        <p:blipFill rotWithShape="1">
          <a:blip r:embed="rId6"/>
          <a:srcRect l="27704" t="36337" r="30816" b="33777"/>
          <a:stretch/>
        </p:blipFill>
        <p:spPr>
          <a:xfrm>
            <a:off x="7651210" y="1630254"/>
            <a:ext cx="1907230" cy="772936"/>
          </a:xfrm>
          <a:prstGeom prst="rect">
            <a:avLst/>
          </a:prstGeom>
        </p:spPr>
      </p:pic>
      <p:pic>
        <p:nvPicPr>
          <p:cNvPr id="34" name="Picture 33">
            <a:extLst>
              <a:ext uri="{FF2B5EF4-FFF2-40B4-BE49-F238E27FC236}">
                <a16:creationId xmlns:a16="http://schemas.microsoft.com/office/drawing/2014/main" id="{E36BBFE3-862D-49C6-BB0F-67E47348EA00}"/>
              </a:ext>
            </a:extLst>
          </p:cNvPr>
          <p:cNvPicPr>
            <a:picLocks noChangeAspect="1"/>
          </p:cNvPicPr>
          <p:nvPr/>
        </p:nvPicPr>
        <p:blipFill rotWithShape="1">
          <a:blip r:embed="rId7"/>
          <a:srcRect l="36314" t="28435" r="35390" b="51805"/>
          <a:stretch/>
        </p:blipFill>
        <p:spPr>
          <a:xfrm>
            <a:off x="5316149" y="3399498"/>
            <a:ext cx="1816194" cy="713400"/>
          </a:xfrm>
          <a:prstGeom prst="rect">
            <a:avLst/>
          </a:prstGeom>
        </p:spPr>
      </p:pic>
      <p:sp>
        <p:nvSpPr>
          <p:cNvPr id="35" name="Content Placeholder 106">
            <a:extLst>
              <a:ext uri="{FF2B5EF4-FFF2-40B4-BE49-F238E27FC236}">
                <a16:creationId xmlns:a16="http://schemas.microsoft.com/office/drawing/2014/main" id="{4F47CACF-597B-4F25-B23E-CE3FB5F68479}"/>
              </a:ext>
            </a:extLst>
          </p:cNvPr>
          <p:cNvSpPr>
            <a:spLocks noGrp="1"/>
          </p:cNvSpPr>
          <p:nvPr/>
        </p:nvSpPr>
        <p:spPr>
          <a:xfrm>
            <a:off x="5551887" y="4134454"/>
            <a:ext cx="1487471" cy="321193"/>
          </a:xfrm>
          <a:prstGeom prst="rect">
            <a:avLst/>
          </a:prstGeom>
          <a:ln>
            <a:noFill/>
          </a:ln>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800" dirty="0">
                <a:solidFill>
                  <a:schemeClr val="bg2">
                    <a:lumMod val="10000"/>
                  </a:schemeClr>
                </a:solidFill>
                <a:latin typeface="+mn-lt"/>
              </a:rPr>
              <a:t>Interactive Worktop</a:t>
            </a:r>
          </a:p>
        </p:txBody>
      </p:sp>
      <p:pic>
        <p:nvPicPr>
          <p:cNvPr id="38" name="Picture 37">
            <a:extLst>
              <a:ext uri="{FF2B5EF4-FFF2-40B4-BE49-F238E27FC236}">
                <a16:creationId xmlns:a16="http://schemas.microsoft.com/office/drawing/2014/main" id="{829CBFE1-EB10-406E-A3E3-F124EFD70BCE}"/>
              </a:ext>
            </a:extLst>
          </p:cNvPr>
          <p:cNvPicPr>
            <a:picLocks noChangeAspect="1"/>
          </p:cNvPicPr>
          <p:nvPr/>
        </p:nvPicPr>
        <p:blipFill rotWithShape="1">
          <a:blip r:embed="rId8">
            <a:extLst>
              <a:ext uri="{28A0092B-C50C-407E-A947-70E740481C1C}">
                <a14:useLocalDpi xmlns:a14="http://schemas.microsoft.com/office/drawing/2010/main" val="0"/>
              </a:ext>
            </a:extLst>
          </a:blip>
          <a:srcRect l="36512" t="34839" r="34585" b="33650"/>
          <a:stretch/>
        </p:blipFill>
        <p:spPr>
          <a:xfrm>
            <a:off x="5506694" y="5004163"/>
            <a:ext cx="1487470" cy="912196"/>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8A5FCB71-974F-4DAC-BC84-7546D36A4B8A}"/>
              </a:ext>
            </a:extLst>
          </p:cNvPr>
          <p:cNvPicPr>
            <a:picLocks noChangeAspect="1"/>
          </p:cNvPicPr>
          <p:nvPr/>
        </p:nvPicPr>
        <p:blipFill rotWithShape="1">
          <a:blip r:embed="rId9">
            <a:extLst>
              <a:ext uri="{28A0092B-C50C-407E-A947-70E740481C1C}">
                <a14:useLocalDpi xmlns:a14="http://schemas.microsoft.com/office/drawing/2010/main" val="0"/>
              </a:ext>
            </a:extLst>
          </a:blip>
          <a:srcRect l="29168" t="27995" r="41300" b="35908"/>
          <a:stretch/>
        </p:blipFill>
        <p:spPr>
          <a:xfrm>
            <a:off x="7934593" y="4955233"/>
            <a:ext cx="1303708" cy="896370"/>
          </a:xfrm>
          <a:prstGeom prst="rect">
            <a:avLst/>
          </a:prstGeom>
        </p:spPr>
      </p:pic>
      <p:sp>
        <p:nvSpPr>
          <p:cNvPr id="40" name="Content Placeholder 106">
            <a:extLst>
              <a:ext uri="{FF2B5EF4-FFF2-40B4-BE49-F238E27FC236}">
                <a16:creationId xmlns:a16="http://schemas.microsoft.com/office/drawing/2014/main" id="{635548FD-8368-4121-BFE3-7E28AAF71597}"/>
              </a:ext>
            </a:extLst>
          </p:cNvPr>
          <p:cNvSpPr>
            <a:spLocks noGrp="1"/>
          </p:cNvSpPr>
          <p:nvPr/>
        </p:nvSpPr>
        <p:spPr>
          <a:xfrm>
            <a:off x="5506694" y="5971579"/>
            <a:ext cx="1487471" cy="321193"/>
          </a:xfrm>
          <a:prstGeom prst="rect">
            <a:avLst/>
          </a:prstGeom>
          <a:ln>
            <a:noFill/>
          </a:ln>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800" dirty="0">
                <a:solidFill>
                  <a:schemeClr val="bg2">
                    <a:lumMod val="10000"/>
                  </a:schemeClr>
                </a:solidFill>
                <a:latin typeface="+mn-lt"/>
              </a:rPr>
              <a:t>Launch Pad</a:t>
            </a:r>
          </a:p>
        </p:txBody>
      </p:sp>
      <p:sp>
        <p:nvSpPr>
          <p:cNvPr id="41" name="Content Placeholder 106">
            <a:extLst>
              <a:ext uri="{FF2B5EF4-FFF2-40B4-BE49-F238E27FC236}">
                <a16:creationId xmlns:a16="http://schemas.microsoft.com/office/drawing/2014/main" id="{331624E0-841E-4839-B59D-638FFC78C507}"/>
              </a:ext>
            </a:extLst>
          </p:cNvPr>
          <p:cNvSpPr>
            <a:spLocks noGrp="1"/>
          </p:cNvSpPr>
          <p:nvPr/>
        </p:nvSpPr>
        <p:spPr>
          <a:xfrm>
            <a:off x="8007073" y="5964485"/>
            <a:ext cx="1487471" cy="321193"/>
          </a:xfrm>
          <a:prstGeom prst="rect">
            <a:avLst/>
          </a:prstGeom>
          <a:ln>
            <a:noFill/>
          </a:ln>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800" dirty="0">
                <a:solidFill>
                  <a:schemeClr val="bg2">
                    <a:lumMod val="10000"/>
                  </a:schemeClr>
                </a:solidFill>
                <a:latin typeface="+mn-lt"/>
              </a:rPr>
              <a:t>Soto  Shelf</a:t>
            </a:r>
          </a:p>
        </p:txBody>
      </p:sp>
      <p:pic>
        <p:nvPicPr>
          <p:cNvPr id="42" name="Picture 41">
            <a:extLst>
              <a:ext uri="{FF2B5EF4-FFF2-40B4-BE49-F238E27FC236}">
                <a16:creationId xmlns:a16="http://schemas.microsoft.com/office/drawing/2014/main" id="{74C07A55-9704-44AF-A5BC-CEA3D49C91A6}"/>
              </a:ext>
            </a:extLst>
          </p:cNvPr>
          <p:cNvPicPr>
            <a:picLocks noChangeAspect="1"/>
          </p:cNvPicPr>
          <p:nvPr/>
        </p:nvPicPr>
        <p:blipFill rotWithShape="1">
          <a:blip r:embed="rId10">
            <a:extLst>
              <a:ext uri="{28A0092B-C50C-407E-A947-70E740481C1C}">
                <a14:useLocalDpi xmlns:a14="http://schemas.microsoft.com/office/drawing/2010/main" val="0"/>
              </a:ext>
            </a:extLst>
          </a:blip>
          <a:srcRect l="34591" t="24979" r="27371" b="47810"/>
          <a:stretch/>
        </p:blipFill>
        <p:spPr>
          <a:xfrm>
            <a:off x="7739436" y="3357401"/>
            <a:ext cx="1911280" cy="769076"/>
          </a:xfrm>
          <a:prstGeom prst="rect">
            <a:avLst/>
          </a:prstGeom>
        </p:spPr>
      </p:pic>
      <p:pic>
        <p:nvPicPr>
          <p:cNvPr id="43" name="Picture 42">
            <a:extLst>
              <a:ext uri="{FF2B5EF4-FFF2-40B4-BE49-F238E27FC236}">
                <a16:creationId xmlns:a16="http://schemas.microsoft.com/office/drawing/2014/main" id="{44182242-EC85-4AA1-8F23-6055CFCC237C}"/>
              </a:ext>
            </a:extLst>
          </p:cNvPr>
          <p:cNvPicPr>
            <a:picLocks noChangeAspect="1"/>
          </p:cNvPicPr>
          <p:nvPr/>
        </p:nvPicPr>
        <p:blipFill rotWithShape="1">
          <a:blip r:embed="rId11">
            <a:extLst>
              <a:ext uri="{28A0092B-C50C-407E-A947-70E740481C1C}">
                <a14:useLocalDpi xmlns:a14="http://schemas.microsoft.com/office/drawing/2010/main" val="0"/>
              </a:ext>
            </a:extLst>
          </a:blip>
          <a:srcRect l="36001" t="17432" r="28031" b="47853"/>
          <a:stretch/>
        </p:blipFill>
        <p:spPr>
          <a:xfrm>
            <a:off x="10135125" y="3256340"/>
            <a:ext cx="1582646" cy="859226"/>
          </a:xfrm>
          <a:prstGeom prst="rect">
            <a:avLst/>
          </a:prstGeom>
        </p:spPr>
      </p:pic>
      <p:sp>
        <p:nvSpPr>
          <p:cNvPr id="44" name="Content Placeholder 106">
            <a:extLst>
              <a:ext uri="{FF2B5EF4-FFF2-40B4-BE49-F238E27FC236}">
                <a16:creationId xmlns:a16="http://schemas.microsoft.com/office/drawing/2014/main" id="{5AB8CEBD-5D8B-4D7B-9EE9-264467F99C63}"/>
              </a:ext>
            </a:extLst>
          </p:cNvPr>
          <p:cNvSpPr>
            <a:spLocks noGrp="1"/>
          </p:cNvSpPr>
          <p:nvPr/>
        </p:nvSpPr>
        <p:spPr>
          <a:xfrm>
            <a:off x="7937911" y="4126496"/>
            <a:ext cx="1487471" cy="321193"/>
          </a:xfrm>
          <a:prstGeom prst="rect">
            <a:avLst/>
          </a:prstGeom>
          <a:ln>
            <a:noFill/>
          </a:ln>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800" dirty="0">
                <a:solidFill>
                  <a:schemeClr val="bg2">
                    <a:lumMod val="10000"/>
                  </a:schemeClr>
                </a:solidFill>
                <a:latin typeface="+mn-lt"/>
              </a:rPr>
              <a:t>Organizer Shelf</a:t>
            </a:r>
          </a:p>
        </p:txBody>
      </p:sp>
      <p:sp>
        <p:nvSpPr>
          <p:cNvPr id="45" name="Content Placeholder 106">
            <a:extLst>
              <a:ext uri="{FF2B5EF4-FFF2-40B4-BE49-F238E27FC236}">
                <a16:creationId xmlns:a16="http://schemas.microsoft.com/office/drawing/2014/main" id="{001D5702-B87B-4031-B89F-4688886AB100}"/>
              </a:ext>
            </a:extLst>
          </p:cNvPr>
          <p:cNvSpPr>
            <a:spLocks noGrp="1"/>
          </p:cNvSpPr>
          <p:nvPr/>
        </p:nvSpPr>
        <p:spPr>
          <a:xfrm>
            <a:off x="10230300" y="4126497"/>
            <a:ext cx="1487471" cy="321193"/>
          </a:xfrm>
          <a:prstGeom prst="rect">
            <a:avLst/>
          </a:prstGeom>
          <a:ln>
            <a:noFill/>
          </a:ln>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800" dirty="0">
                <a:solidFill>
                  <a:schemeClr val="bg2">
                    <a:lumMod val="10000"/>
                  </a:schemeClr>
                </a:solidFill>
                <a:latin typeface="+mn-lt"/>
              </a:rPr>
              <a:t>Overhead Cabinet</a:t>
            </a:r>
          </a:p>
        </p:txBody>
      </p:sp>
      <p:pic>
        <p:nvPicPr>
          <p:cNvPr id="7" name="Picture 6" descr="A picture containing table, furniture, operating table&#10;&#10;Description automatically generated">
            <a:extLst>
              <a:ext uri="{FF2B5EF4-FFF2-40B4-BE49-F238E27FC236}">
                <a16:creationId xmlns:a16="http://schemas.microsoft.com/office/drawing/2014/main" id="{1CE7DD5C-581A-492A-BAD1-94C1F9B2A52E}"/>
              </a:ext>
            </a:extLst>
          </p:cNvPr>
          <p:cNvPicPr>
            <a:picLocks noChangeAspect="1"/>
          </p:cNvPicPr>
          <p:nvPr/>
        </p:nvPicPr>
        <p:blipFill rotWithShape="1">
          <a:blip r:embed="rId12">
            <a:extLst>
              <a:ext uri="{28A0092B-C50C-407E-A947-70E740481C1C}">
                <a14:useLocalDpi xmlns:a14="http://schemas.microsoft.com/office/drawing/2010/main" val="0"/>
              </a:ext>
            </a:extLst>
          </a:blip>
          <a:srcRect l="16855" t="18466" r="11933" b="7992"/>
          <a:stretch/>
        </p:blipFill>
        <p:spPr>
          <a:xfrm>
            <a:off x="427187" y="2535000"/>
            <a:ext cx="4615007" cy="2630887"/>
          </a:xfrm>
          <a:prstGeom prst="rect">
            <a:avLst/>
          </a:prstGeom>
        </p:spPr>
      </p:pic>
    </p:spTree>
    <p:extLst>
      <p:ext uri="{BB962C8B-B14F-4D97-AF65-F5344CB8AC3E}">
        <p14:creationId xmlns:p14="http://schemas.microsoft.com/office/powerpoint/2010/main" val="3853442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oup 113">
            <a:extLst>
              <a:ext uri="{FF2B5EF4-FFF2-40B4-BE49-F238E27FC236}">
                <a16:creationId xmlns:a16="http://schemas.microsoft.com/office/drawing/2014/main" id="{F68B9A1B-C6A1-48D6-A970-3EEFEA5B5E4E}"/>
              </a:ext>
            </a:extLst>
          </p:cNvPr>
          <p:cNvGrpSpPr/>
          <p:nvPr/>
        </p:nvGrpSpPr>
        <p:grpSpPr>
          <a:xfrm>
            <a:off x="4056891" y="2407933"/>
            <a:ext cx="650860" cy="510426"/>
            <a:chOff x="5155226" y="2123433"/>
            <a:chExt cx="650860" cy="510426"/>
          </a:xfrm>
        </p:grpSpPr>
        <p:pic>
          <p:nvPicPr>
            <p:cNvPr id="115" name="Picture 114" descr="A picture containing curtain, indoor, white&#10;&#10;Description automatically generated">
              <a:extLst>
                <a:ext uri="{FF2B5EF4-FFF2-40B4-BE49-F238E27FC236}">
                  <a16:creationId xmlns:a16="http://schemas.microsoft.com/office/drawing/2014/main" id="{D5B1F257-DC60-4BCC-A721-930B937EFD19}"/>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116" name="TextBox 115">
              <a:extLst>
                <a:ext uri="{FF2B5EF4-FFF2-40B4-BE49-F238E27FC236}">
                  <a16:creationId xmlns:a16="http://schemas.microsoft.com/office/drawing/2014/main" id="{905549D2-3FE3-4B1D-875E-B88D70472B05}"/>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397" name="Group 396">
            <a:extLst>
              <a:ext uri="{FF2B5EF4-FFF2-40B4-BE49-F238E27FC236}">
                <a16:creationId xmlns:a16="http://schemas.microsoft.com/office/drawing/2014/main" id="{BA19B5A5-319A-47E3-ACE1-2C1B9D8A47E1}"/>
              </a:ext>
            </a:extLst>
          </p:cNvPr>
          <p:cNvGrpSpPr/>
          <p:nvPr/>
        </p:nvGrpSpPr>
        <p:grpSpPr>
          <a:xfrm>
            <a:off x="3497411" y="2959172"/>
            <a:ext cx="650860" cy="508791"/>
            <a:chOff x="4589983" y="2725888"/>
            <a:chExt cx="650860" cy="508791"/>
          </a:xfrm>
        </p:grpSpPr>
        <p:pic>
          <p:nvPicPr>
            <p:cNvPr id="398" name="Picture 397">
              <a:extLst>
                <a:ext uri="{FF2B5EF4-FFF2-40B4-BE49-F238E27FC236}">
                  <a16:creationId xmlns:a16="http://schemas.microsoft.com/office/drawing/2014/main" id="{7DDF0F89-DF74-4763-8715-67645EC67D2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399" name="TextBox 398">
              <a:extLst>
                <a:ext uri="{FF2B5EF4-FFF2-40B4-BE49-F238E27FC236}">
                  <a16:creationId xmlns:a16="http://schemas.microsoft.com/office/drawing/2014/main" id="{BFB071A1-3C4F-4862-9B82-921E0BAB67A0}"/>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pic>
        <p:nvPicPr>
          <p:cNvPr id="174" name="Picture 173">
            <a:extLst>
              <a:ext uri="{FF2B5EF4-FFF2-40B4-BE49-F238E27FC236}">
                <a16:creationId xmlns:a16="http://schemas.microsoft.com/office/drawing/2014/main" id="{0EABD923-C1DA-487F-85D3-57878D59C2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0837" y="4349267"/>
            <a:ext cx="2560475" cy="1920240"/>
          </a:xfrm>
          <a:prstGeom prst="rect">
            <a:avLst/>
          </a:prstGeom>
        </p:spPr>
      </p:pic>
      <p:sp>
        <p:nvSpPr>
          <p:cNvPr id="181" name="Content Placeholder 106">
            <a:extLst>
              <a:ext uri="{FF2B5EF4-FFF2-40B4-BE49-F238E27FC236}">
                <a16:creationId xmlns:a16="http://schemas.microsoft.com/office/drawing/2014/main" id="{EF30DDBA-4222-40DE-B1C6-3747D5F3EE97}"/>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98" name="Content Placeholder 106">
            <a:extLst>
              <a:ext uri="{FF2B5EF4-FFF2-40B4-BE49-F238E27FC236}">
                <a16:creationId xmlns:a16="http://schemas.microsoft.com/office/drawing/2014/main" id="{F5F42322-5540-4D5F-A87B-8B687543BA86}"/>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201" name="Content Placeholder 106">
            <a:extLst>
              <a:ext uri="{FF2B5EF4-FFF2-40B4-BE49-F238E27FC236}">
                <a16:creationId xmlns:a16="http://schemas.microsoft.com/office/drawing/2014/main" id="{9D554468-EC31-4192-A32C-4010BFA47C4C}"/>
              </a:ext>
            </a:extLst>
          </p:cNvPr>
          <p:cNvSpPr>
            <a:spLocks noGrp="1"/>
          </p:cNvSpPr>
          <p:nvPr/>
        </p:nvSpPr>
        <p:spPr>
          <a:xfrm>
            <a:off x="3559620" y="3430992"/>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Flipper</a:t>
            </a:r>
          </a:p>
        </p:txBody>
      </p:sp>
      <p:sp>
        <p:nvSpPr>
          <p:cNvPr id="213" name="Content Placeholder 106">
            <a:extLst>
              <a:ext uri="{FF2B5EF4-FFF2-40B4-BE49-F238E27FC236}">
                <a16:creationId xmlns:a16="http://schemas.microsoft.com/office/drawing/2014/main" id="{3680ADC1-FAB7-44F5-AF0C-EE4A77720EB5}"/>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Leg</a:t>
            </a:r>
          </a:p>
        </p:txBody>
      </p:sp>
      <p:sp>
        <p:nvSpPr>
          <p:cNvPr id="378" name="Content Placeholder 106">
            <a:extLst>
              <a:ext uri="{FF2B5EF4-FFF2-40B4-BE49-F238E27FC236}">
                <a16:creationId xmlns:a16="http://schemas.microsoft.com/office/drawing/2014/main" id="{170AE6E2-3ACF-4824-A502-7DE3316BA46D}"/>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381" name="Content Placeholder 106">
            <a:extLst>
              <a:ext uri="{FF2B5EF4-FFF2-40B4-BE49-F238E27FC236}">
                <a16:creationId xmlns:a16="http://schemas.microsoft.com/office/drawing/2014/main" id="{8F982B48-E82C-4021-863A-5DDFA90240B8}"/>
              </a:ext>
            </a:extLst>
          </p:cNvPr>
          <p:cNvSpPr>
            <a:spLocks noGrp="1"/>
          </p:cNvSpPr>
          <p:nvPr/>
        </p:nvSpPr>
        <p:spPr>
          <a:xfrm>
            <a:off x="799669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sp>
        <p:nvSpPr>
          <p:cNvPr id="67" name="Content Placeholder 106">
            <a:extLst>
              <a:ext uri="{FF2B5EF4-FFF2-40B4-BE49-F238E27FC236}">
                <a16:creationId xmlns:a16="http://schemas.microsoft.com/office/drawing/2014/main" id="{8EA39BA5-D9D5-4BA1-A7E9-5E8AF5ABC147}"/>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Warm Tones</a:t>
            </a:r>
          </a:p>
        </p:txBody>
      </p:sp>
      <p:sp>
        <p:nvSpPr>
          <p:cNvPr id="176" name="Content Placeholder 106">
            <a:extLst>
              <a:ext uri="{FF2B5EF4-FFF2-40B4-BE49-F238E27FC236}">
                <a16:creationId xmlns:a16="http://schemas.microsoft.com/office/drawing/2014/main" id="{EE513B3C-53BB-41A1-887B-541532EF07E1}"/>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a:solidFill>
                  <a:schemeClr val="bg2">
                    <a:lumMod val="10000"/>
                  </a:schemeClr>
                </a:solidFill>
              </a:rPr>
              <a:t>Desk</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grpSp>
        <p:nvGrpSpPr>
          <p:cNvPr id="186" name="Group 185">
            <a:extLst>
              <a:ext uri="{FF2B5EF4-FFF2-40B4-BE49-F238E27FC236}">
                <a16:creationId xmlns:a16="http://schemas.microsoft.com/office/drawing/2014/main" id="{E7264B05-907F-403E-A353-7F21992E172E}"/>
              </a:ext>
            </a:extLst>
          </p:cNvPr>
          <p:cNvGrpSpPr/>
          <p:nvPr/>
        </p:nvGrpSpPr>
        <p:grpSpPr>
          <a:xfrm>
            <a:off x="5134396" y="989092"/>
            <a:ext cx="650860" cy="574637"/>
            <a:chOff x="6751103" y="545288"/>
            <a:chExt cx="650860" cy="574637"/>
          </a:xfrm>
        </p:grpSpPr>
        <p:pic>
          <p:nvPicPr>
            <p:cNvPr id="187" name="Picture 186" descr="A picture containing curtain&#10;&#10;Description automatically generated">
              <a:extLst>
                <a:ext uri="{FF2B5EF4-FFF2-40B4-BE49-F238E27FC236}">
                  <a16:creationId xmlns:a16="http://schemas.microsoft.com/office/drawing/2014/main" id="{799065CD-45D6-4701-AE72-744F1076E5F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88" name="TextBox 187">
              <a:extLst>
                <a:ext uri="{FF2B5EF4-FFF2-40B4-BE49-F238E27FC236}">
                  <a16:creationId xmlns:a16="http://schemas.microsoft.com/office/drawing/2014/main" id="{A92ABC1B-5062-4814-AAFB-F4BCB37953B3}"/>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89" name="Group 188">
            <a:extLst>
              <a:ext uri="{FF2B5EF4-FFF2-40B4-BE49-F238E27FC236}">
                <a16:creationId xmlns:a16="http://schemas.microsoft.com/office/drawing/2014/main" id="{83EB4D43-42C3-4A47-9782-1D7D7F2726C9}"/>
              </a:ext>
            </a:extLst>
          </p:cNvPr>
          <p:cNvGrpSpPr/>
          <p:nvPr/>
        </p:nvGrpSpPr>
        <p:grpSpPr>
          <a:xfrm>
            <a:off x="4611287" y="989092"/>
            <a:ext cx="650860" cy="577886"/>
            <a:chOff x="6227658" y="542039"/>
            <a:chExt cx="650860" cy="577886"/>
          </a:xfrm>
        </p:grpSpPr>
        <p:pic>
          <p:nvPicPr>
            <p:cNvPr id="190" name="Picture 189" descr="A close up of a wood surface&#10;&#10;Description automatically generated with medium confidence">
              <a:extLst>
                <a:ext uri="{FF2B5EF4-FFF2-40B4-BE49-F238E27FC236}">
                  <a16:creationId xmlns:a16="http://schemas.microsoft.com/office/drawing/2014/main" id="{9573885A-8678-48E6-8BA1-B5D2C99B3DD4}"/>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91" name="TextBox 190">
              <a:extLst>
                <a:ext uri="{FF2B5EF4-FFF2-40B4-BE49-F238E27FC236}">
                  <a16:creationId xmlns:a16="http://schemas.microsoft.com/office/drawing/2014/main" id="{1861FE35-4631-4B38-BF90-650EDA2CEB41}"/>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sp>
        <p:nvSpPr>
          <p:cNvPr id="214" name="TextBox 213">
            <a:extLst>
              <a:ext uri="{FF2B5EF4-FFF2-40B4-BE49-F238E27FC236}">
                <a16:creationId xmlns:a16="http://schemas.microsoft.com/office/drawing/2014/main" id="{2CB2D9D7-071C-489E-8B2E-4B734588F62B}"/>
              </a:ext>
            </a:extLst>
          </p:cNvPr>
          <p:cNvSpPr txBox="1"/>
          <p:nvPr/>
        </p:nvSpPr>
        <p:spPr>
          <a:xfrm>
            <a:off x="4056891" y="1319446"/>
            <a:ext cx="650860" cy="169277"/>
          </a:xfrm>
          <a:prstGeom prst="rect">
            <a:avLst/>
          </a:prstGeom>
          <a:noFill/>
        </p:spPr>
        <p:txBody>
          <a:bodyPr wrap="square" rtlCol="0">
            <a:spAutoFit/>
          </a:bodyPr>
          <a:lstStyle/>
          <a:p>
            <a:pPr algn="ctr">
              <a:lnSpc>
                <a:spcPct val="100000"/>
              </a:lnSpc>
            </a:pPr>
            <a:r>
              <a:rPr lang="en-US" sz="500" dirty="0"/>
              <a:t>2LAT: Acacia</a:t>
            </a:r>
          </a:p>
        </p:txBody>
      </p:sp>
      <p:grpSp>
        <p:nvGrpSpPr>
          <p:cNvPr id="216" name="Group 215">
            <a:extLst>
              <a:ext uri="{FF2B5EF4-FFF2-40B4-BE49-F238E27FC236}">
                <a16:creationId xmlns:a16="http://schemas.microsoft.com/office/drawing/2014/main" id="{EA1E904D-DDF4-487B-BFEF-52D9F0DF5A8A}"/>
              </a:ext>
            </a:extLst>
          </p:cNvPr>
          <p:cNvGrpSpPr/>
          <p:nvPr/>
        </p:nvGrpSpPr>
        <p:grpSpPr>
          <a:xfrm>
            <a:off x="3526333" y="989092"/>
            <a:ext cx="650860" cy="504480"/>
            <a:chOff x="4092999" y="538501"/>
            <a:chExt cx="650860" cy="504480"/>
          </a:xfrm>
        </p:grpSpPr>
        <p:pic>
          <p:nvPicPr>
            <p:cNvPr id="218" name="Picture 217" descr="A close up of a wood surface&#10;&#10;Description automatically generated with medium confidence">
              <a:extLst>
                <a:ext uri="{FF2B5EF4-FFF2-40B4-BE49-F238E27FC236}">
                  <a16:creationId xmlns:a16="http://schemas.microsoft.com/office/drawing/2014/main" id="{736CA2E1-3AFF-4434-A393-494B21747689}"/>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19" name="TextBox 218">
              <a:extLst>
                <a:ext uri="{FF2B5EF4-FFF2-40B4-BE49-F238E27FC236}">
                  <a16:creationId xmlns:a16="http://schemas.microsoft.com/office/drawing/2014/main" id="{F3199DF2-49F6-4195-A89E-AB70808844B4}"/>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220" name="Group 219">
            <a:extLst>
              <a:ext uri="{FF2B5EF4-FFF2-40B4-BE49-F238E27FC236}">
                <a16:creationId xmlns:a16="http://schemas.microsoft.com/office/drawing/2014/main" id="{E8B4E054-C4B5-4C58-B552-C17AF83EF1AD}"/>
              </a:ext>
            </a:extLst>
          </p:cNvPr>
          <p:cNvGrpSpPr/>
          <p:nvPr/>
        </p:nvGrpSpPr>
        <p:grpSpPr>
          <a:xfrm>
            <a:off x="4564519" y="1695323"/>
            <a:ext cx="650860" cy="512239"/>
            <a:chOff x="5666719" y="1262586"/>
            <a:chExt cx="650860" cy="512239"/>
          </a:xfrm>
        </p:grpSpPr>
        <p:pic>
          <p:nvPicPr>
            <p:cNvPr id="221" name="Picture 2">
              <a:extLst>
                <a:ext uri="{FF2B5EF4-FFF2-40B4-BE49-F238E27FC236}">
                  <a16:creationId xmlns:a16="http://schemas.microsoft.com/office/drawing/2014/main" id="{B0508E64-9F6C-46C0-8D38-374804ED45B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221">
              <a:extLst>
                <a:ext uri="{FF2B5EF4-FFF2-40B4-BE49-F238E27FC236}">
                  <a16:creationId xmlns:a16="http://schemas.microsoft.com/office/drawing/2014/main" id="{FC39FC40-C9AE-48F7-8292-2B5D557909D7}"/>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226" name="Group 225">
            <a:extLst>
              <a:ext uri="{FF2B5EF4-FFF2-40B4-BE49-F238E27FC236}">
                <a16:creationId xmlns:a16="http://schemas.microsoft.com/office/drawing/2014/main" id="{07A99F03-2D25-4951-86FB-39C2E7A94579}"/>
              </a:ext>
            </a:extLst>
          </p:cNvPr>
          <p:cNvGrpSpPr/>
          <p:nvPr/>
        </p:nvGrpSpPr>
        <p:grpSpPr>
          <a:xfrm>
            <a:off x="4031650" y="1695323"/>
            <a:ext cx="650860" cy="526519"/>
            <a:chOff x="4581052" y="1263667"/>
            <a:chExt cx="650860" cy="526519"/>
          </a:xfrm>
        </p:grpSpPr>
        <p:pic>
          <p:nvPicPr>
            <p:cNvPr id="227" name="Picture 226">
              <a:extLst>
                <a:ext uri="{FF2B5EF4-FFF2-40B4-BE49-F238E27FC236}">
                  <a16:creationId xmlns:a16="http://schemas.microsoft.com/office/drawing/2014/main" id="{1FAF9A40-3109-4953-8F2C-D52CA732503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28" name="TextBox 227">
              <a:extLst>
                <a:ext uri="{FF2B5EF4-FFF2-40B4-BE49-F238E27FC236}">
                  <a16:creationId xmlns:a16="http://schemas.microsoft.com/office/drawing/2014/main" id="{54DE64B5-D760-4294-B357-28256934E62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29" name="Group 228">
            <a:extLst>
              <a:ext uri="{FF2B5EF4-FFF2-40B4-BE49-F238E27FC236}">
                <a16:creationId xmlns:a16="http://schemas.microsoft.com/office/drawing/2014/main" id="{40F610E1-3C84-4EA7-87FF-2AC99AF4E7C3}"/>
              </a:ext>
            </a:extLst>
          </p:cNvPr>
          <p:cNvGrpSpPr/>
          <p:nvPr/>
        </p:nvGrpSpPr>
        <p:grpSpPr>
          <a:xfrm>
            <a:off x="3487589" y="1695323"/>
            <a:ext cx="650860" cy="587017"/>
            <a:chOff x="4051447" y="1260654"/>
            <a:chExt cx="650860" cy="587017"/>
          </a:xfrm>
        </p:grpSpPr>
        <p:pic>
          <p:nvPicPr>
            <p:cNvPr id="231" name="Picture 230" descr="A picture containing background pattern&#10;&#10;Description automatically generated">
              <a:extLst>
                <a:ext uri="{FF2B5EF4-FFF2-40B4-BE49-F238E27FC236}">
                  <a16:creationId xmlns:a16="http://schemas.microsoft.com/office/drawing/2014/main" id="{ED98E1E3-9A0D-4230-ABA6-C4025B8C4444}"/>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42" name="TextBox 241">
              <a:extLst>
                <a:ext uri="{FF2B5EF4-FFF2-40B4-BE49-F238E27FC236}">
                  <a16:creationId xmlns:a16="http://schemas.microsoft.com/office/drawing/2014/main" id="{FD530988-9B40-48ED-83B3-B7A27FBC2455}"/>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266" name="Group 265">
            <a:extLst>
              <a:ext uri="{FF2B5EF4-FFF2-40B4-BE49-F238E27FC236}">
                <a16:creationId xmlns:a16="http://schemas.microsoft.com/office/drawing/2014/main" id="{B06F887A-CC47-418C-910C-B38A646F0DAE}"/>
              </a:ext>
            </a:extLst>
          </p:cNvPr>
          <p:cNvGrpSpPr/>
          <p:nvPr/>
        </p:nvGrpSpPr>
        <p:grpSpPr>
          <a:xfrm>
            <a:off x="5117648" y="2407933"/>
            <a:ext cx="650860" cy="580528"/>
            <a:chOff x="6729488" y="2130275"/>
            <a:chExt cx="650860" cy="580528"/>
          </a:xfrm>
        </p:grpSpPr>
        <p:pic>
          <p:nvPicPr>
            <p:cNvPr id="267" name="Picture 266" descr="A picture containing curtain&#10;&#10;Description automatically generated">
              <a:extLst>
                <a:ext uri="{FF2B5EF4-FFF2-40B4-BE49-F238E27FC236}">
                  <a16:creationId xmlns:a16="http://schemas.microsoft.com/office/drawing/2014/main" id="{53CA3FE0-F142-4AC6-BF41-5DDCEEB3A47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69" name="TextBox 268">
              <a:extLst>
                <a:ext uri="{FF2B5EF4-FFF2-40B4-BE49-F238E27FC236}">
                  <a16:creationId xmlns:a16="http://schemas.microsoft.com/office/drawing/2014/main" id="{C5A598ED-02E8-4E00-8D82-1E653F2B86D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86" name="Group 285">
            <a:extLst>
              <a:ext uri="{FF2B5EF4-FFF2-40B4-BE49-F238E27FC236}">
                <a16:creationId xmlns:a16="http://schemas.microsoft.com/office/drawing/2014/main" id="{9DD09F00-BE8D-44FB-A0FC-7117B91FF0E3}"/>
              </a:ext>
            </a:extLst>
          </p:cNvPr>
          <p:cNvGrpSpPr/>
          <p:nvPr/>
        </p:nvGrpSpPr>
        <p:grpSpPr>
          <a:xfrm>
            <a:off x="4594203" y="2407933"/>
            <a:ext cx="650860" cy="583777"/>
            <a:chOff x="6206043" y="2127026"/>
            <a:chExt cx="650860" cy="583777"/>
          </a:xfrm>
        </p:grpSpPr>
        <p:pic>
          <p:nvPicPr>
            <p:cNvPr id="287" name="Picture 286" descr="A close up of a wood surface&#10;&#10;Description automatically generated with medium confidence">
              <a:extLst>
                <a:ext uri="{FF2B5EF4-FFF2-40B4-BE49-F238E27FC236}">
                  <a16:creationId xmlns:a16="http://schemas.microsoft.com/office/drawing/2014/main" id="{6856E030-4966-4443-8F4D-3AAED801907B}"/>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88" name="TextBox 287">
              <a:extLst>
                <a:ext uri="{FF2B5EF4-FFF2-40B4-BE49-F238E27FC236}">
                  <a16:creationId xmlns:a16="http://schemas.microsoft.com/office/drawing/2014/main" id="{4093FAA1-61A4-4496-B3F7-97A8FB47DA67}"/>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385" name="Group 384">
            <a:extLst>
              <a:ext uri="{FF2B5EF4-FFF2-40B4-BE49-F238E27FC236}">
                <a16:creationId xmlns:a16="http://schemas.microsoft.com/office/drawing/2014/main" id="{FA4187D0-5E60-42D6-A857-1A7574F5E191}"/>
              </a:ext>
            </a:extLst>
          </p:cNvPr>
          <p:cNvGrpSpPr/>
          <p:nvPr/>
        </p:nvGrpSpPr>
        <p:grpSpPr>
          <a:xfrm>
            <a:off x="3506674" y="2407933"/>
            <a:ext cx="650860" cy="505121"/>
            <a:chOff x="4071384" y="2128738"/>
            <a:chExt cx="650860" cy="505121"/>
          </a:xfrm>
        </p:grpSpPr>
        <p:pic>
          <p:nvPicPr>
            <p:cNvPr id="386" name="Picture 385" descr="A close up of a wood surface&#10;&#10;Description automatically generated with medium confidence">
              <a:extLst>
                <a:ext uri="{FF2B5EF4-FFF2-40B4-BE49-F238E27FC236}">
                  <a16:creationId xmlns:a16="http://schemas.microsoft.com/office/drawing/2014/main" id="{63D665D0-E155-437C-A526-1E3B20305C0D}"/>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387" name="TextBox 386">
              <a:extLst>
                <a:ext uri="{FF2B5EF4-FFF2-40B4-BE49-F238E27FC236}">
                  <a16:creationId xmlns:a16="http://schemas.microsoft.com/office/drawing/2014/main" id="{95FCE5AB-B0F5-4812-A15C-46B860F72B68}"/>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388" name="Group 387">
            <a:extLst>
              <a:ext uri="{FF2B5EF4-FFF2-40B4-BE49-F238E27FC236}">
                <a16:creationId xmlns:a16="http://schemas.microsoft.com/office/drawing/2014/main" id="{1D06E278-F5F6-4655-BDFB-45EA7E642297}"/>
              </a:ext>
            </a:extLst>
          </p:cNvPr>
          <p:cNvGrpSpPr/>
          <p:nvPr/>
        </p:nvGrpSpPr>
        <p:grpSpPr>
          <a:xfrm>
            <a:off x="5633715" y="2407933"/>
            <a:ext cx="650860" cy="569289"/>
            <a:chOff x="4060378" y="2722875"/>
            <a:chExt cx="650860" cy="569289"/>
          </a:xfrm>
        </p:grpSpPr>
        <p:pic>
          <p:nvPicPr>
            <p:cNvPr id="389" name="Picture 388" descr="A picture containing background pattern&#10;&#10;Description automatically generated">
              <a:extLst>
                <a:ext uri="{FF2B5EF4-FFF2-40B4-BE49-F238E27FC236}">
                  <a16:creationId xmlns:a16="http://schemas.microsoft.com/office/drawing/2014/main" id="{33E6022D-8965-49C2-BF9A-FF821FBB7BD8}"/>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390" name="TextBox 389">
              <a:extLst>
                <a:ext uri="{FF2B5EF4-FFF2-40B4-BE49-F238E27FC236}">
                  <a16:creationId xmlns:a16="http://schemas.microsoft.com/office/drawing/2014/main" id="{A0667E84-9941-4F20-8489-6221235165C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391" name="Group 390">
            <a:extLst>
              <a:ext uri="{FF2B5EF4-FFF2-40B4-BE49-F238E27FC236}">
                <a16:creationId xmlns:a16="http://schemas.microsoft.com/office/drawing/2014/main" id="{940F844F-C721-4423-8684-2A1679701C11}"/>
              </a:ext>
            </a:extLst>
          </p:cNvPr>
          <p:cNvGrpSpPr/>
          <p:nvPr/>
        </p:nvGrpSpPr>
        <p:grpSpPr>
          <a:xfrm>
            <a:off x="4040637" y="2956428"/>
            <a:ext cx="650860" cy="494511"/>
            <a:chOff x="5675650" y="2724807"/>
            <a:chExt cx="650860" cy="494511"/>
          </a:xfrm>
        </p:grpSpPr>
        <p:pic>
          <p:nvPicPr>
            <p:cNvPr id="392" name="Picture 2">
              <a:extLst>
                <a:ext uri="{FF2B5EF4-FFF2-40B4-BE49-F238E27FC236}">
                  <a16:creationId xmlns:a16="http://schemas.microsoft.com/office/drawing/2014/main" id="{7F48CA99-6723-44A8-8AAE-B8E03E56243F}"/>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93" name="TextBox 392">
              <a:extLst>
                <a:ext uri="{FF2B5EF4-FFF2-40B4-BE49-F238E27FC236}">
                  <a16:creationId xmlns:a16="http://schemas.microsoft.com/office/drawing/2014/main" id="{F608D8A1-B417-4844-B1BB-7B17E08CBE78}"/>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grpSp>
        <p:nvGrpSpPr>
          <p:cNvPr id="400" name="Group 399">
            <a:extLst>
              <a:ext uri="{FF2B5EF4-FFF2-40B4-BE49-F238E27FC236}">
                <a16:creationId xmlns:a16="http://schemas.microsoft.com/office/drawing/2014/main" id="{B0DEDF96-DC36-47BC-8347-283CFB2A6A34}"/>
              </a:ext>
            </a:extLst>
          </p:cNvPr>
          <p:cNvGrpSpPr/>
          <p:nvPr/>
        </p:nvGrpSpPr>
        <p:grpSpPr>
          <a:xfrm>
            <a:off x="4061295" y="3661127"/>
            <a:ext cx="650860" cy="495576"/>
            <a:chOff x="4628966" y="3628027"/>
            <a:chExt cx="650860" cy="495576"/>
          </a:xfrm>
        </p:grpSpPr>
        <p:pic>
          <p:nvPicPr>
            <p:cNvPr id="401" name="Picture 2">
              <a:extLst>
                <a:ext uri="{FF2B5EF4-FFF2-40B4-BE49-F238E27FC236}">
                  <a16:creationId xmlns:a16="http://schemas.microsoft.com/office/drawing/2014/main" id="{1749F29F-18E7-4316-83B6-02FF4DD4418D}"/>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8820" y="36280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402" name="TextBox 401">
              <a:extLst>
                <a:ext uri="{FF2B5EF4-FFF2-40B4-BE49-F238E27FC236}">
                  <a16:creationId xmlns:a16="http://schemas.microsoft.com/office/drawing/2014/main" id="{81A3FB58-0B74-4E8D-8E9F-E6EB91ABA704}"/>
                </a:ext>
              </a:extLst>
            </p:cNvPr>
            <p:cNvSpPr txBox="1"/>
            <p:nvPr/>
          </p:nvSpPr>
          <p:spPr>
            <a:xfrm>
              <a:off x="4628966" y="3954326"/>
              <a:ext cx="650860" cy="169277"/>
            </a:xfrm>
            <a:prstGeom prst="rect">
              <a:avLst/>
            </a:prstGeom>
            <a:noFill/>
          </p:spPr>
          <p:txBody>
            <a:bodyPr wrap="square" rtlCol="0">
              <a:spAutoFit/>
            </a:bodyPr>
            <a:lstStyle/>
            <a:p>
              <a:pPr algn="ctr"/>
              <a:r>
                <a:rPr lang="en-US" sz="500" dirty="0"/>
                <a:t>Merle</a:t>
              </a:r>
            </a:p>
          </p:txBody>
        </p:sp>
      </p:grpSp>
      <p:grpSp>
        <p:nvGrpSpPr>
          <p:cNvPr id="403" name="Group 402">
            <a:extLst>
              <a:ext uri="{FF2B5EF4-FFF2-40B4-BE49-F238E27FC236}">
                <a16:creationId xmlns:a16="http://schemas.microsoft.com/office/drawing/2014/main" id="{C1E6A865-DCFF-4C5E-AAFD-82F9D115AD6C}"/>
              </a:ext>
            </a:extLst>
          </p:cNvPr>
          <p:cNvGrpSpPr/>
          <p:nvPr/>
        </p:nvGrpSpPr>
        <p:grpSpPr>
          <a:xfrm>
            <a:off x="3502508" y="3661127"/>
            <a:ext cx="650860" cy="500363"/>
            <a:chOff x="4070179" y="3623240"/>
            <a:chExt cx="650860" cy="500363"/>
          </a:xfrm>
        </p:grpSpPr>
        <p:pic>
          <p:nvPicPr>
            <p:cNvPr id="404" name="Picture 403" descr="A picture containing background pattern&#10;&#10;Description automatically generated">
              <a:extLst>
                <a:ext uri="{FF2B5EF4-FFF2-40B4-BE49-F238E27FC236}">
                  <a16:creationId xmlns:a16="http://schemas.microsoft.com/office/drawing/2014/main" id="{791287FE-161E-455F-B946-82726BB7D37A}"/>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3623240"/>
              <a:ext cx="365760" cy="365760"/>
            </a:xfrm>
            <a:prstGeom prst="rect">
              <a:avLst/>
            </a:prstGeom>
          </p:spPr>
        </p:pic>
        <p:sp>
          <p:nvSpPr>
            <p:cNvPr id="405" name="TextBox 404">
              <a:extLst>
                <a:ext uri="{FF2B5EF4-FFF2-40B4-BE49-F238E27FC236}">
                  <a16:creationId xmlns:a16="http://schemas.microsoft.com/office/drawing/2014/main" id="{DFE21A10-404B-43B9-929C-FEF098F87A4D}"/>
                </a:ext>
              </a:extLst>
            </p:cNvPr>
            <p:cNvSpPr txBox="1"/>
            <p:nvPr/>
          </p:nvSpPr>
          <p:spPr>
            <a:xfrm>
              <a:off x="4070179" y="3954326"/>
              <a:ext cx="650860" cy="169277"/>
            </a:xfrm>
            <a:prstGeom prst="rect">
              <a:avLst/>
            </a:prstGeom>
            <a:noFill/>
          </p:spPr>
          <p:txBody>
            <a:bodyPr wrap="square" rtlCol="0">
              <a:spAutoFit/>
            </a:bodyPr>
            <a:lstStyle/>
            <a:p>
              <a:pPr algn="ctr">
                <a:lnSpc>
                  <a:spcPct val="100000"/>
                </a:lnSpc>
                <a:spcBef>
                  <a:spcPts val="100"/>
                </a:spcBef>
              </a:pPr>
              <a:r>
                <a:rPr lang="en-US" sz="500" dirty="0"/>
                <a:t>White</a:t>
              </a:r>
            </a:p>
          </p:txBody>
        </p:sp>
      </p:grpSp>
      <p:grpSp>
        <p:nvGrpSpPr>
          <p:cNvPr id="406" name="Group 405">
            <a:extLst>
              <a:ext uri="{FF2B5EF4-FFF2-40B4-BE49-F238E27FC236}">
                <a16:creationId xmlns:a16="http://schemas.microsoft.com/office/drawing/2014/main" id="{34BEAD4F-361C-4161-8DB9-4CB41B4C15FA}"/>
              </a:ext>
            </a:extLst>
          </p:cNvPr>
          <p:cNvGrpSpPr/>
          <p:nvPr/>
        </p:nvGrpSpPr>
        <p:grpSpPr>
          <a:xfrm>
            <a:off x="8487147" y="993521"/>
            <a:ext cx="650860" cy="493216"/>
            <a:chOff x="8244997" y="714087"/>
            <a:chExt cx="650860" cy="493216"/>
          </a:xfrm>
        </p:grpSpPr>
        <p:sp>
          <p:nvSpPr>
            <p:cNvPr id="407" name="Rectangle 406">
              <a:extLst>
                <a:ext uri="{FF2B5EF4-FFF2-40B4-BE49-F238E27FC236}">
                  <a16:creationId xmlns:a16="http://schemas.microsoft.com/office/drawing/2014/main" id="{E63B50FF-B247-4A97-86D9-B48146C1183D}"/>
                </a:ext>
              </a:extLst>
            </p:cNvPr>
            <p:cNvSpPr/>
            <p:nvPr/>
          </p:nvSpPr>
          <p:spPr>
            <a:xfrm>
              <a:off x="8394310" y="714087"/>
              <a:ext cx="365760" cy="365760"/>
            </a:xfrm>
            <a:prstGeom prst="rect">
              <a:avLst/>
            </a:prstGeom>
            <a:solidFill>
              <a:srgbClr val="E5D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TextBox 407">
              <a:extLst>
                <a:ext uri="{FF2B5EF4-FFF2-40B4-BE49-F238E27FC236}">
                  <a16:creationId xmlns:a16="http://schemas.microsoft.com/office/drawing/2014/main" id="{DCD6B447-F072-4D10-8D41-4180152E4402}"/>
                </a:ext>
              </a:extLst>
            </p:cNvPr>
            <p:cNvSpPr txBox="1"/>
            <p:nvPr/>
          </p:nvSpPr>
          <p:spPr>
            <a:xfrm>
              <a:off x="8244997" y="1038026"/>
              <a:ext cx="650860" cy="169277"/>
            </a:xfrm>
            <a:prstGeom prst="rect">
              <a:avLst/>
            </a:prstGeom>
            <a:noFill/>
          </p:spPr>
          <p:txBody>
            <a:bodyPr wrap="square" rtlCol="0">
              <a:spAutoFit/>
            </a:bodyPr>
            <a:lstStyle/>
            <a:p>
              <a:pPr algn="ctr"/>
              <a:r>
                <a:rPr lang="en-US" sz="500"/>
                <a:t>1ATK: Citrine</a:t>
              </a:r>
            </a:p>
          </p:txBody>
        </p:sp>
      </p:grpSp>
      <p:grpSp>
        <p:nvGrpSpPr>
          <p:cNvPr id="409" name="Group 408">
            <a:extLst>
              <a:ext uri="{FF2B5EF4-FFF2-40B4-BE49-F238E27FC236}">
                <a16:creationId xmlns:a16="http://schemas.microsoft.com/office/drawing/2014/main" id="{82E6FE45-D340-42A7-9AFF-CB87D146E0CB}"/>
              </a:ext>
            </a:extLst>
          </p:cNvPr>
          <p:cNvGrpSpPr/>
          <p:nvPr/>
        </p:nvGrpSpPr>
        <p:grpSpPr>
          <a:xfrm>
            <a:off x="8933173" y="993659"/>
            <a:ext cx="848169" cy="502943"/>
            <a:chOff x="3982870" y="582709"/>
            <a:chExt cx="848169" cy="502943"/>
          </a:xfrm>
        </p:grpSpPr>
        <p:pic>
          <p:nvPicPr>
            <p:cNvPr id="410" name="Picture 20">
              <a:extLst>
                <a:ext uri="{FF2B5EF4-FFF2-40B4-BE49-F238E27FC236}">
                  <a16:creationId xmlns:a16="http://schemas.microsoft.com/office/drawing/2014/main" id="{1C8A0A75-6135-4313-A640-10D28091007D}"/>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9720" y="582709"/>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411" name="TextBox 410">
              <a:extLst>
                <a:ext uri="{FF2B5EF4-FFF2-40B4-BE49-F238E27FC236}">
                  <a16:creationId xmlns:a16="http://schemas.microsoft.com/office/drawing/2014/main" id="{24F5AAF4-67D5-453F-B387-8B280B690073}"/>
                </a:ext>
              </a:extLst>
            </p:cNvPr>
            <p:cNvSpPr txBox="1"/>
            <p:nvPr/>
          </p:nvSpPr>
          <p:spPr>
            <a:xfrm>
              <a:off x="3982870" y="916375"/>
              <a:ext cx="848169" cy="169277"/>
            </a:xfrm>
            <a:prstGeom prst="rect">
              <a:avLst/>
            </a:prstGeom>
            <a:noFill/>
          </p:spPr>
          <p:txBody>
            <a:bodyPr wrap="square" rtlCol="0">
              <a:spAutoFit/>
            </a:bodyPr>
            <a:lstStyle/>
            <a:p>
              <a:pPr algn="ctr"/>
              <a:r>
                <a:rPr lang="en-US" sz="500" dirty="0"/>
                <a:t>4CZ5: Honey</a:t>
              </a:r>
            </a:p>
          </p:txBody>
        </p:sp>
      </p:grpSp>
      <p:grpSp>
        <p:nvGrpSpPr>
          <p:cNvPr id="412" name="Group 411">
            <a:extLst>
              <a:ext uri="{FF2B5EF4-FFF2-40B4-BE49-F238E27FC236}">
                <a16:creationId xmlns:a16="http://schemas.microsoft.com/office/drawing/2014/main" id="{DE295A12-3645-4070-8115-CC5C89FD3D1E}"/>
              </a:ext>
            </a:extLst>
          </p:cNvPr>
          <p:cNvGrpSpPr/>
          <p:nvPr/>
        </p:nvGrpSpPr>
        <p:grpSpPr>
          <a:xfrm>
            <a:off x="9482237" y="993659"/>
            <a:ext cx="848169" cy="501921"/>
            <a:chOff x="8154897" y="748193"/>
            <a:chExt cx="848169" cy="501921"/>
          </a:xfrm>
        </p:grpSpPr>
        <p:pic>
          <p:nvPicPr>
            <p:cNvPr id="413" name="Picture 21">
              <a:extLst>
                <a:ext uri="{FF2B5EF4-FFF2-40B4-BE49-F238E27FC236}">
                  <a16:creationId xmlns:a16="http://schemas.microsoft.com/office/drawing/2014/main" id="{13932F13-F3F2-4C55-ADEE-D19EA4CFBC4F}"/>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90426" y="74819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414" name="TextBox 413">
              <a:extLst>
                <a:ext uri="{FF2B5EF4-FFF2-40B4-BE49-F238E27FC236}">
                  <a16:creationId xmlns:a16="http://schemas.microsoft.com/office/drawing/2014/main" id="{B5F20270-C01B-4F63-A376-FE22D6EE8C41}"/>
                </a:ext>
              </a:extLst>
            </p:cNvPr>
            <p:cNvSpPr txBox="1"/>
            <p:nvPr/>
          </p:nvSpPr>
          <p:spPr>
            <a:xfrm>
              <a:off x="8154897" y="1080837"/>
              <a:ext cx="848169" cy="169277"/>
            </a:xfrm>
            <a:prstGeom prst="rect">
              <a:avLst/>
            </a:prstGeom>
            <a:noFill/>
          </p:spPr>
          <p:txBody>
            <a:bodyPr wrap="square" rtlCol="0">
              <a:spAutoFit/>
            </a:bodyPr>
            <a:lstStyle/>
            <a:p>
              <a:pPr algn="ctr">
                <a:lnSpc>
                  <a:spcPct val="100000"/>
                </a:lnSpc>
                <a:spcBef>
                  <a:spcPts val="100"/>
                </a:spcBef>
              </a:pPr>
              <a:r>
                <a:rPr lang="en-US" sz="500" dirty="0"/>
                <a:t>4CZ7: Saffron</a:t>
              </a:r>
            </a:p>
          </p:txBody>
        </p:sp>
      </p:grpSp>
      <p:grpSp>
        <p:nvGrpSpPr>
          <p:cNvPr id="418" name="Group 417">
            <a:extLst>
              <a:ext uri="{FF2B5EF4-FFF2-40B4-BE49-F238E27FC236}">
                <a16:creationId xmlns:a16="http://schemas.microsoft.com/office/drawing/2014/main" id="{059CCBA4-E237-466F-AD8A-CE70BCD9647D}"/>
              </a:ext>
            </a:extLst>
          </p:cNvPr>
          <p:cNvGrpSpPr/>
          <p:nvPr/>
        </p:nvGrpSpPr>
        <p:grpSpPr>
          <a:xfrm>
            <a:off x="7971881" y="991816"/>
            <a:ext cx="602423" cy="490674"/>
            <a:chOff x="8804681" y="714087"/>
            <a:chExt cx="602423" cy="490674"/>
          </a:xfrm>
        </p:grpSpPr>
        <p:sp>
          <p:nvSpPr>
            <p:cNvPr id="419" name="Rectangle 418">
              <a:extLst>
                <a:ext uri="{FF2B5EF4-FFF2-40B4-BE49-F238E27FC236}">
                  <a16:creationId xmlns:a16="http://schemas.microsoft.com/office/drawing/2014/main" id="{FFF1A55B-A858-41F3-9535-0F2BE8FD77AE}"/>
                </a:ext>
              </a:extLst>
            </p:cNvPr>
            <p:cNvSpPr/>
            <p:nvPr/>
          </p:nvSpPr>
          <p:spPr>
            <a:xfrm>
              <a:off x="8926438" y="714087"/>
              <a:ext cx="365760" cy="365760"/>
            </a:xfrm>
            <a:prstGeom prst="rect">
              <a:avLst/>
            </a:prstGeom>
            <a:solidFill>
              <a:srgbClr val="ECC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TextBox 419">
              <a:extLst>
                <a:ext uri="{FF2B5EF4-FFF2-40B4-BE49-F238E27FC236}">
                  <a16:creationId xmlns:a16="http://schemas.microsoft.com/office/drawing/2014/main" id="{045641F8-B9E7-4D45-8048-417DE3A79DD9}"/>
                </a:ext>
              </a:extLst>
            </p:cNvPr>
            <p:cNvSpPr txBox="1"/>
            <p:nvPr/>
          </p:nvSpPr>
          <p:spPr>
            <a:xfrm>
              <a:off x="8804681" y="1035484"/>
              <a:ext cx="602423" cy="169277"/>
            </a:xfrm>
            <a:prstGeom prst="rect">
              <a:avLst/>
            </a:prstGeom>
            <a:noFill/>
          </p:spPr>
          <p:txBody>
            <a:bodyPr wrap="square" rtlCol="0">
              <a:spAutoFit/>
            </a:bodyPr>
            <a:lstStyle/>
            <a:p>
              <a:pPr algn="ctr"/>
              <a:r>
                <a:rPr lang="en-US" sz="500"/>
                <a:t>1ATR: Blush</a:t>
              </a:r>
            </a:p>
          </p:txBody>
        </p:sp>
      </p:grpSp>
      <p:pic>
        <p:nvPicPr>
          <p:cNvPr id="104" name="Picture 103">
            <a:extLst>
              <a:ext uri="{FF2B5EF4-FFF2-40B4-BE49-F238E27FC236}">
                <a16:creationId xmlns:a16="http://schemas.microsoft.com/office/drawing/2014/main" id="{7283BA6A-499C-4FAA-BF47-CB44D7D4C3B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5000"/>
                    </a14:imgEffect>
                  </a14:imgLayer>
                </a14:imgProps>
              </a:ext>
            </a:extLst>
          </a:blip>
          <a:srcRect l="26482" t="30199" r="29591" b="20550"/>
          <a:stretch/>
        </p:blipFill>
        <p:spPr>
          <a:xfrm>
            <a:off x="691144" y="1493572"/>
            <a:ext cx="2599210" cy="1639321"/>
          </a:xfrm>
          <a:prstGeom prst="rect">
            <a:avLst/>
          </a:prstGeom>
        </p:spPr>
      </p:pic>
      <p:cxnSp>
        <p:nvCxnSpPr>
          <p:cNvPr id="105" name="Straight Connector 104">
            <a:extLst>
              <a:ext uri="{FF2B5EF4-FFF2-40B4-BE49-F238E27FC236}">
                <a16:creationId xmlns:a16="http://schemas.microsoft.com/office/drawing/2014/main" id="{E7641716-B50A-4F5F-994B-43CA34E2C18D}"/>
              </a:ext>
            </a:extLst>
          </p:cNvPr>
          <p:cNvCxnSpPr>
            <a:cxnSpLocks/>
          </p:cNvCxnSpPr>
          <p:nvPr/>
        </p:nvCxnSpPr>
        <p:spPr>
          <a:xfrm>
            <a:off x="476519" y="1783352"/>
            <a:ext cx="1499251" cy="1987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6" name="Content Placeholder 106">
            <a:extLst>
              <a:ext uri="{FF2B5EF4-FFF2-40B4-BE49-F238E27FC236}">
                <a16:creationId xmlns:a16="http://schemas.microsoft.com/office/drawing/2014/main" id="{91D8C05A-489B-4901-88AB-2ECE6ADDEF85}"/>
              </a:ext>
            </a:extLst>
          </p:cNvPr>
          <p:cNvSpPr>
            <a:spLocks noGrp="1"/>
          </p:cNvSpPr>
          <p:nvPr/>
        </p:nvSpPr>
        <p:spPr>
          <a:xfrm>
            <a:off x="383262" y="1545022"/>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Worktop</a:t>
            </a:r>
          </a:p>
          <a:p>
            <a:pPr>
              <a:lnSpc>
                <a:spcPct val="100000"/>
              </a:lnSpc>
              <a:spcBef>
                <a:spcPts val="0"/>
              </a:spcBef>
            </a:pPr>
            <a:r>
              <a:rPr lang="en-US" sz="600" dirty="0">
                <a:solidFill>
                  <a:schemeClr val="tx1"/>
                </a:solidFill>
              </a:rPr>
              <a:t>LPL Color Accents</a:t>
            </a:r>
          </a:p>
        </p:txBody>
      </p:sp>
      <p:cxnSp>
        <p:nvCxnSpPr>
          <p:cNvPr id="107" name="Straight Connector 106">
            <a:extLst>
              <a:ext uri="{FF2B5EF4-FFF2-40B4-BE49-F238E27FC236}">
                <a16:creationId xmlns:a16="http://schemas.microsoft.com/office/drawing/2014/main" id="{54720483-DD70-4235-87BD-F8AA4081C167}"/>
              </a:ext>
            </a:extLst>
          </p:cNvPr>
          <p:cNvCxnSpPr>
            <a:cxnSpLocks/>
          </p:cNvCxnSpPr>
          <p:nvPr/>
        </p:nvCxnSpPr>
        <p:spPr>
          <a:xfrm>
            <a:off x="487524" y="3053794"/>
            <a:ext cx="2050474" cy="2607"/>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8" name="Content Placeholder 106">
            <a:extLst>
              <a:ext uri="{FF2B5EF4-FFF2-40B4-BE49-F238E27FC236}">
                <a16:creationId xmlns:a16="http://schemas.microsoft.com/office/drawing/2014/main" id="{43ACDA0A-6CC9-42CA-9D25-416F6DB60A5C}"/>
              </a:ext>
            </a:extLst>
          </p:cNvPr>
          <p:cNvSpPr>
            <a:spLocks noGrp="1"/>
          </p:cNvSpPr>
          <p:nvPr/>
        </p:nvSpPr>
        <p:spPr>
          <a:xfrm>
            <a:off x="394267" y="2834126"/>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Leg</a:t>
            </a:r>
          </a:p>
          <a:p>
            <a:pPr>
              <a:lnSpc>
                <a:spcPct val="100000"/>
              </a:lnSpc>
              <a:spcBef>
                <a:spcPts val="0"/>
              </a:spcBef>
            </a:pPr>
            <a:r>
              <a:rPr lang="en-US" sz="600" dirty="0">
                <a:solidFill>
                  <a:schemeClr val="tx1"/>
                </a:solidFill>
              </a:rPr>
              <a:t>Paint Color Accents</a:t>
            </a:r>
          </a:p>
        </p:txBody>
      </p:sp>
      <p:cxnSp>
        <p:nvCxnSpPr>
          <p:cNvPr id="109" name="Straight Connector 108">
            <a:extLst>
              <a:ext uri="{FF2B5EF4-FFF2-40B4-BE49-F238E27FC236}">
                <a16:creationId xmlns:a16="http://schemas.microsoft.com/office/drawing/2014/main" id="{EDD35BAF-1C80-44AD-A182-D2A1CB9F0D61}"/>
              </a:ext>
            </a:extLst>
          </p:cNvPr>
          <p:cNvCxnSpPr>
            <a:cxnSpLocks/>
          </p:cNvCxnSpPr>
          <p:nvPr/>
        </p:nvCxnSpPr>
        <p:spPr>
          <a:xfrm flipV="1">
            <a:off x="2538216" y="2856179"/>
            <a:ext cx="0" cy="19761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CA64172-C8A6-4C24-A259-7254AD13C888}"/>
              </a:ext>
            </a:extLst>
          </p:cNvPr>
          <p:cNvCxnSpPr>
            <a:cxnSpLocks/>
          </p:cNvCxnSpPr>
          <p:nvPr/>
        </p:nvCxnSpPr>
        <p:spPr>
          <a:xfrm>
            <a:off x="476765" y="1430352"/>
            <a:ext cx="1966374" cy="22473"/>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1" name="Content Placeholder 106">
            <a:extLst>
              <a:ext uri="{FF2B5EF4-FFF2-40B4-BE49-F238E27FC236}">
                <a16:creationId xmlns:a16="http://schemas.microsoft.com/office/drawing/2014/main" id="{711108AE-31E1-471D-A309-EAB7917CC5BD}"/>
              </a:ext>
            </a:extLst>
          </p:cNvPr>
          <p:cNvSpPr>
            <a:spLocks noGrp="1"/>
          </p:cNvSpPr>
          <p:nvPr/>
        </p:nvSpPr>
        <p:spPr>
          <a:xfrm>
            <a:off x="383508" y="1192022"/>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Flipper</a:t>
            </a:r>
          </a:p>
          <a:p>
            <a:pPr>
              <a:lnSpc>
                <a:spcPct val="100000"/>
              </a:lnSpc>
              <a:spcBef>
                <a:spcPts val="0"/>
              </a:spcBef>
            </a:pPr>
            <a:r>
              <a:rPr lang="en-US" sz="600" dirty="0">
                <a:solidFill>
                  <a:schemeClr val="tx1"/>
                </a:solidFill>
              </a:rPr>
              <a:t>Plastic Color Accents</a:t>
            </a:r>
          </a:p>
        </p:txBody>
      </p:sp>
      <p:cxnSp>
        <p:nvCxnSpPr>
          <p:cNvPr id="112" name="Straight Connector 111">
            <a:extLst>
              <a:ext uri="{FF2B5EF4-FFF2-40B4-BE49-F238E27FC236}">
                <a16:creationId xmlns:a16="http://schemas.microsoft.com/office/drawing/2014/main" id="{938165FB-826E-47E5-B36C-2E5B7192B13F}"/>
              </a:ext>
            </a:extLst>
          </p:cNvPr>
          <p:cNvCxnSpPr>
            <a:cxnSpLocks/>
          </p:cNvCxnSpPr>
          <p:nvPr/>
        </p:nvCxnSpPr>
        <p:spPr>
          <a:xfrm flipV="1">
            <a:off x="2436919" y="1451587"/>
            <a:ext cx="0" cy="415287"/>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13" name="Picture 112" descr="A picture containing curtain, indoor, white&#10;&#10;Description automatically generated">
            <a:extLst>
              <a:ext uri="{FF2B5EF4-FFF2-40B4-BE49-F238E27FC236}">
                <a16:creationId xmlns:a16="http://schemas.microsoft.com/office/drawing/2014/main" id="{6639E40B-9E46-47C0-9D05-CB3B7B3103F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194996" y="989092"/>
            <a:ext cx="365760" cy="365760"/>
          </a:xfrm>
          <a:prstGeom prst="rect">
            <a:avLst/>
          </a:prstGeom>
        </p:spPr>
      </p:pic>
      <p:grpSp>
        <p:nvGrpSpPr>
          <p:cNvPr id="117" name="Group 116">
            <a:extLst>
              <a:ext uri="{FF2B5EF4-FFF2-40B4-BE49-F238E27FC236}">
                <a16:creationId xmlns:a16="http://schemas.microsoft.com/office/drawing/2014/main" id="{63BF3026-F815-403A-880D-3BAC2AA88446}"/>
              </a:ext>
            </a:extLst>
          </p:cNvPr>
          <p:cNvGrpSpPr/>
          <p:nvPr/>
        </p:nvGrpSpPr>
        <p:grpSpPr>
          <a:xfrm>
            <a:off x="10007647" y="992429"/>
            <a:ext cx="844536" cy="501143"/>
            <a:chOff x="10307998" y="1444616"/>
            <a:chExt cx="844536" cy="501143"/>
          </a:xfrm>
        </p:grpSpPr>
        <p:pic>
          <p:nvPicPr>
            <p:cNvPr id="118" name="Picture 25">
              <a:extLst>
                <a:ext uri="{FF2B5EF4-FFF2-40B4-BE49-F238E27FC236}">
                  <a16:creationId xmlns:a16="http://schemas.microsoft.com/office/drawing/2014/main" id="{E95BDDC9-1E7D-4778-89FF-3C41C129BD65}"/>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51344" y="144461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extLst>
                <a:ext uri="{FF2B5EF4-FFF2-40B4-BE49-F238E27FC236}">
                  <a16:creationId xmlns:a16="http://schemas.microsoft.com/office/drawing/2014/main" id="{73C11E39-029C-4816-BF93-1A0A4EB40D64}"/>
                </a:ext>
              </a:extLst>
            </p:cNvPr>
            <p:cNvSpPr txBox="1"/>
            <p:nvPr/>
          </p:nvSpPr>
          <p:spPr>
            <a:xfrm>
              <a:off x="10307998" y="1776482"/>
              <a:ext cx="844536" cy="169277"/>
            </a:xfrm>
            <a:prstGeom prst="rect">
              <a:avLst/>
            </a:prstGeom>
            <a:noFill/>
          </p:spPr>
          <p:txBody>
            <a:bodyPr wrap="square" rtlCol="0">
              <a:spAutoFit/>
            </a:bodyPr>
            <a:lstStyle/>
            <a:p>
              <a:pPr algn="ctr"/>
              <a:r>
                <a:rPr lang="en-US" sz="500" dirty="0">
                  <a:solidFill>
                    <a:schemeClr val="tx1"/>
                  </a:solidFill>
                </a:rPr>
                <a:t>4AQ9: Scarlet</a:t>
              </a:r>
              <a:endParaRPr lang="en-US" sz="500" dirty="0"/>
            </a:p>
          </p:txBody>
        </p:sp>
      </p:grpSp>
      <p:grpSp>
        <p:nvGrpSpPr>
          <p:cNvPr id="120" name="Group 119">
            <a:extLst>
              <a:ext uri="{FF2B5EF4-FFF2-40B4-BE49-F238E27FC236}">
                <a16:creationId xmlns:a16="http://schemas.microsoft.com/office/drawing/2014/main" id="{AA900AE2-DF06-4075-B0D1-310E547C5EA2}"/>
              </a:ext>
            </a:extLst>
          </p:cNvPr>
          <p:cNvGrpSpPr/>
          <p:nvPr/>
        </p:nvGrpSpPr>
        <p:grpSpPr>
          <a:xfrm>
            <a:off x="10642858" y="990667"/>
            <a:ext cx="625715" cy="500344"/>
            <a:chOff x="11007485" y="785500"/>
            <a:chExt cx="625715" cy="500344"/>
          </a:xfrm>
        </p:grpSpPr>
        <p:pic>
          <p:nvPicPr>
            <p:cNvPr id="121" name="Picture 22">
              <a:extLst>
                <a:ext uri="{FF2B5EF4-FFF2-40B4-BE49-F238E27FC236}">
                  <a16:creationId xmlns:a16="http://schemas.microsoft.com/office/drawing/2014/main" id="{EF8C8053-CCA0-492C-B42F-54C9AFDF45C8}"/>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52534" y="78550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a:extLst>
                <a:ext uri="{FF2B5EF4-FFF2-40B4-BE49-F238E27FC236}">
                  <a16:creationId xmlns:a16="http://schemas.microsoft.com/office/drawing/2014/main" id="{95B47EE9-401B-4CE3-8FAB-C46674311899}"/>
                </a:ext>
              </a:extLst>
            </p:cNvPr>
            <p:cNvSpPr txBox="1"/>
            <p:nvPr/>
          </p:nvSpPr>
          <p:spPr>
            <a:xfrm>
              <a:off x="11007485" y="1116567"/>
              <a:ext cx="625715" cy="169277"/>
            </a:xfrm>
            <a:prstGeom prst="rect">
              <a:avLst/>
            </a:prstGeom>
            <a:noFill/>
          </p:spPr>
          <p:txBody>
            <a:bodyPr wrap="square" rtlCol="0">
              <a:spAutoFit/>
            </a:bodyPr>
            <a:lstStyle/>
            <a:p>
              <a:pPr algn="ctr"/>
              <a:r>
                <a:rPr lang="en-US" sz="500" dirty="0"/>
                <a:t>4CZ4: Merlot</a:t>
              </a:r>
            </a:p>
          </p:txBody>
        </p:sp>
      </p:grpSp>
    </p:spTree>
    <p:extLst>
      <p:ext uri="{BB962C8B-B14F-4D97-AF65-F5344CB8AC3E}">
        <p14:creationId xmlns:p14="http://schemas.microsoft.com/office/powerpoint/2010/main" val="584201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ontent Placeholder 106">
            <a:extLst>
              <a:ext uri="{FF2B5EF4-FFF2-40B4-BE49-F238E27FC236}">
                <a16:creationId xmlns:a16="http://schemas.microsoft.com/office/drawing/2014/main" id="{3680ADC1-FAB7-44F5-AF0C-EE4A77720EB5}"/>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Leg</a:t>
            </a:r>
          </a:p>
        </p:txBody>
      </p:sp>
      <p:sp>
        <p:nvSpPr>
          <p:cNvPr id="381" name="Content Placeholder 106">
            <a:extLst>
              <a:ext uri="{FF2B5EF4-FFF2-40B4-BE49-F238E27FC236}">
                <a16:creationId xmlns:a16="http://schemas.microsoft.com/office/drawing/2014/main" id="{8F982B48-E82C-4021-863A-5DDFA90240B8}"/>
              </a:ext>
            </a:extLst>
          </p:cNvPr>
          <p:cNvSpPr>
            <a:spLocks noGrp="1"/>
          </p:cNvSpPr>
          <p:nvPr/>
        </p:nvSpPr>
        <p:spPr>
          <a:xfrm>
            <a:off x="799669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pic>
        <p:nvPicPr>
          <p:cNvPr id="105" name="Picture 104">
            <a:extLst>
              <a:ext uri="{FF2B5EF4-FFF2-40B4-BE49-F238E27FC236}">
                <a16:creationId xmlns:a16="http://schemas.microsoft.com/office/drawing/2014/main" id="{4B410DA8-5EC2-4E46-844E-9D1276900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37" y="4349267"/>
            <a:ext cx="2560604" cy="1920240"/>
          </a:xfrm>
          <a:prstGeom prst="rect">
            <a:avLst/>
          </a:prstGeom>
        </p:spPr>
      </p:pic>
      <p:sp>
        <p:nvSpPr>
          <p:cNvPr id="106" name="Content Placeholder 106">
            <a:extLst>
              <a:ext uri="{FF2B5EF4-FFF2-40B4-BE49-F238E27FC236}">
                <a16:creationId xmlns:a16="http://schemas.microsoft.com/office/drawing/2014/main" id="{55D2269B-A595-4544-BF0E-411FE072AADE}"/>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Cool Tones</a:t>
            </a:r>
          </a:p>
        </p:txBody>
      </p:sp>
      <p:grpSp>
        <p:nvGrpSpPr>
          <p:cNvPr id="128" name="Group 127">
            <a:extLst>
              <a:ext uri="{FF2B5EF4-FFF2-40B4-BE49-F238E27FC236}">
                <a16:creationId xmlns:a16="http://schemas.microsoft.com/office/drawing/2014/main" id="{40AE0E63-49F9-48FC-B33B-C9E64EAC33DE}"/>
              </a:ext>
            </a:extLst>
          </p:cNvPr>
          <p:cNvGrpSpPr/>
          <p:nvPr/>
        </p:nvGrpSpPr>
        <p:grpSpPr>
          <a:xfrm>
            <a:off x="7969600" y="989092"/>
            <a:ext cx="602423" cy="498279"/>
            <a:chOff x="9284599" y="1733499"/>
            <a:chExt cx="602423" cy="498279"/>
          </a:xfrm>
        </p:grpSpPr>
        <p:sp>
          <p:nvSpPr>
            <p:cNvPr id="129" name="Rectangle 128">
              <a:extLst>
                <a:ext uri="{FF2B5EF4-FFF2-40B4-BE49-F238E27FC236}">
                  <a16:creationId xmlns:a16="http://schemas.microsoft.com/office/drawing/2014/main" id="{817F0047-8DAE-4D5C-93DB-13F62AEA7031}"/>
                </a:ext>
              </a:extLst>
            </p:cNvPr>
            <p:cNvSpPr/>
            <p:nvPr/>
          </p:nvSpPr>
          <p:spPr>
            <a:xfrm>
              <a:off x="9407626" y="1733499"/>
              <a:ext cx="365760" cy="365760"/>
            </a:xfrm>
            <a:prstGeom prst="rect">
              <a:avLst/>
            </a:prstGeom>
            <a:solidFill>
              <a:srgbClr val="BC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B8C317BC-281E-4549-8AE7-8DC0C74BAC48}"/>
                </a:ext>
              </a:extLst>
            </p:cNvPr>
            <p:cNvSpPr txBox="1"/>
            <p:nvPr/>
          </p:nvSpPr>
          <p:spPr>
            <a:xfrm>
              <a:off x="9284599" y="2062501"/>
              <a:ext cx="602423" cy="169277"/>
            </a:xfrm>
            <a:prstGeom prst="rect">
              <a:avLst/>
            </a:prstGeom>
            <a:noFill/>
          </p:spPr>
          <p:txBody>
            <a:bodyPr wrap="square" rtlCol="0">
              <a:spAutoFit/>
            </a:bodyPr>
            <a:lstStyle/>
            <a:p>
              <a:pPr algn="ctr"/>
              <a:r>
                <a:rPr lang="en-US" sz="500" dirty="0"/>
                <a:t>1ATB: Cloud</a:t>
              </a:r>
            </a:p>
          </p:txBody>
        </p:sp>
      </p:grpSp>
      <p:sp>
        <p:nvSpPr>
          <p:cNvPr id="121" name="Content Placeholder 106">
            <a:extLst>
              <a:ext uri="{FF2B5EF4-FFF2-40B4-BE49-F238E27FC236}">
                <a16:creationId xmlns:a16="http://schemas.microsoft.com/office/drawing/2014/main" id="{6E57D08A-68B4-425F-8BCE-203727A9A8D2}"/>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a:solidFill>
                  <a:schemeClr val="bg2">
                    <a:lumMod val="10000"/>
                  </a:schemeClr>
                </a:solidFill>
              </a:rPr>
              <a:t>Desk</a:t>
            </a:r>
          </a:p>
        </p:txBody>
      </p:sp>
      <p:pic>
        <p:nvPicPr>
          <p:cNvPr id="122" name="Picture 121">
            <a:extLst>
              <a:ext uri="{FF2B5EF4-FFF2-40B4-BE49-F238E27FC236}">
                <a16:creationId xmlns:a16="http://schemas.microsoft.com/office/drawing/2014/main" id="{C9C15400-9C81-483D-88F6-833880DE56C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
                    </a14:imgEffect>
                  </a14:imgLayer>
                </a14:imgProps>
              </a:ext>
            </a:extLst>
          </a:blip>
          <a:srcRect l="26482" t="30199" r="29591" b="20550"/>
          <a:stretch/>
        </p:blipFill>
        <p:spPr>
          <a:xfrm>
            <a:off x="691144" y="1493572"/>
            <a:ext cx="2599210" cy="1639321"/>
          </a:xfrm>
          <a:prstGeom prst="rect">
            <a:avLst/>
          </a:prstGeom>
        </p:spPr>
      </p:pic>
      <p:cxnSp>
        <p:nvCxnSpPr>
          <p:cNvPr id="123" name="Straight Connector 122">
            <a:extLst>
              <a:ext uri="{FF2B5EF4-FFF2-40B4-BE49-F238E27FC236}">
                <a16:creationId xmlns:a16="http://schemas.microsoft.com/office/drawing/2014/main" id="{6537AE83-AFB9-4AEB-B8CD-134593849D26}"/>
              </a:ext>
            </a:extLst>
          </p:cNvPr>
          <p:cNvCxnSpPr>
            <a:cxnSpLocks/>
          </p:cNvCxnSpPr>
          <p:nvPr/>
        </p:nvCxnSpPr>
        <p:spPr>
          <a:xfrm>
            <a:off x="476519" y="1783352"/>
            <a:ext cx="1499251" cy="1987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4" name="Content Placeholder 106">
            <a:extLst>
              <a:ext uri="{FF2B5EF4-FFF2-40B4-BE49-F238E27FC236}">
                <a16:creationId xmlns:a16="http://schemas.microsoft.com/office/drawing/2014/main" id="{7F913D74-62F0-4B15-8D29-2A671DC6BC70}"/>
              </a:ext>
            </a:extLst>
          </p:cNvPr>
          <p:cNvSpPr>
            <a:spLocks noGrp="1"/>
          </p:cNvSpPr>
          <p:nvPr/>
        </p:nvSpPr>
        <p:spPr>
          <a:xfrm>
            <a:off x="383262" y="1545022"/>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Worktop</a:t>
            </a:r>
          </a:p>
          <a:p>
            <a:pPr>
              <a:lnSpc>
                <a:spcPct val="100000"/>
              </a:lnSpc>
              <a:spcBef>
                <a:spcPts val="0"/>
              </a:spcBef>
            </a:pPr>
            <a:r>
              <a:rPr lang="en-US" sz="600" dirty="0">
                <a:solidFill>
                  <a:schemeClr val="tx1"/>
                </a:solidFill>
              </a:rPr>
              <a:t>LPL Color Accents</a:t>
            </a:r>
          </a:p>
        </p:txBody>
      </p:sp>
      <p:cxnSp>
        <p:nvCxnSpPr>
          <p:cNvPr id="125" name="Straight Connector 124">
            <a:extLst>
              <a:ext uri="{FF2B5EF4-FFF2-40B4-BE49-F238E27FC236}">
                <a16:creationId xmlns:a16="http://schemas.microsoft.com/office/drawing/2014/main" id="{FB9D4528-ED1E-4B2E-B333-9E10108E538B}"/>
              </a:ext>
            </a:extLst>
          </p:cNvPr>
          <p:cNvCxnSpPr>
            <a:cxnSpLocks/>
          </p:cNvCxnSpPr>
          <p:nvPr/>
        </p:nvCxnSpPr>
        <p:spPr>
          <a:xfrm>
            <a:off x="487524" y="3053794"/>
            <a:ext cx="2050474" cy="2607"/>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6" name="Content Placeholder 106">
            <a:extLst>
              <a:ext uri="{FF2B5EF4-FFF2-40B4-BE49-F238E27FC236}">
                <a16:creationId xmlns:a16="http://schemas.microsoft.com/office/drawing/2014/main" id="{F1B1112B-037D-4D4F-B604-B3F747013631}"/>
              </a:ext>
            </a:extLst>
          </p:cNvPr>
          <p:cNvSpPr>
            <a:spLocks noGrp="1"/>
          </p:cNvSpPr>
          <p:nvPr/>
        </p:nvSpPr>
        <p:spPr>
          <a:xfrm>
            <a:off x="394267" y="2834126"/>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Leg</a:t>
            </a:r>
          </a:p>
          <a:p>
            <a:pPr>
              <a:lnSpc>
                <a:spcPct val="100000"/>
              </a:lnSpc>
              <a:spcBef>
                <a:spcPts val="0"/>
              </a:spcBef>
            </a:pPr>
            <a:r>
              <a:rPr lang="en-US" sz="600" dirty="0">
                <a:solidFill>
                  <a:schemeClr val="tx1"/>
                </a:solidFill>
              </a:rPr>
              <a:t>Paint Color Accents</a:t>
            </a:r>
          </a:p>
        </p:txBody>
      </p:sp>
      <p:cxnSp>
        <p:nvCxnSpPr>
          <p:cNvPr id="127" name="Straight Connector 126">
            <a:extLst>
              <a:ext uri="{FF2B5EF4-FFF2-40B4-BE49-F238E27FC236}">
                <a16:creationId xmlns:a16="http://schemas.microsoft.com/office/drawing/2014/main" id="{1D211243-F247-4CB9-9804-64291877A814}"/>
              </a:ext>
            </a:extLst>
          </p:cNvPr>
          <p:cNvCxnSpPr>
            <a:cxnSpLocks/>
          </p:cNvCxnSpPr>
          <p:nvPr/>
        </p:nvCxnSpPr>
        <p:spPr>
          <a:xfrm flipV="1">
            <a:off x="2538216" y="2856179"/>
            <a:ext cx="0" cy="19761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E6EE53F0-3F4A-4DBD-860E-8B2C4FFCC087}"/>
              </a:ext>
            </a:extLst>
          </p:cNvPr>
          <p:cNvCxnSpPr>
            <a:cxnSpLocks/>
          </p:cNvCxnSpPr>
          <p:nvPr/>
        </p:nvCxnSpPr>
        <p:spPr>
          <a:xfrm>
            <a:off x="476765" y="1430352"/>
            <a:ext cx="1966374" cy="22473"/>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3" name="Content Placeholder 106">
            <a:extLst>
              <a:ext uri="{FF2B5EF4-FFF2-40B4-BE49-F238E27FC236}">
                <a16:creationId xmlns:a16="http://schemas.microsoft.com/office/drawing/2014/main" id="{A8EB2875-2C0A-4DDA-854D-457FBE70183A}"/>
              </a:ext>
            </a:extLst>
          </p:cNvPr>
          <p:cNvSpPr>
            <a:spLocks noGrp="1"/>
          </p:cNvSpPr>
          <p:nvPr/>
        </p:nvSpPr>
        <p:spPr>
          <a:xfrm>
            <a:off x="383508" y="1192022"/>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Flipper</a:t>
            </a:r>
          </a:p>
          <a:p>
            <a:pPr>
              <a:lnSpc>
                <a:spcPct val="100000"/>
              </a:lnSpc>
              <a:spcBef>
                <a:spcPts val="0"/>
              </a:spcBef>
            </a:pPr>
            <a:r>
              <a:rPr lang="en-US" sz="600" dirty="0">
                <a:solidFill>
                  <a:schemeClr val="tx1"/>
                </a:solidFill>
              </a:rPr>
              <a:t>Plastic Color Accents</a:t>
            </a:r>
          </a:p>
        </p:txBody>
      </p:sp>
      <p:cxnSp>
        <p:nvCxnSpPr>
          <p:cNvPr id="154" name="Straight Connector 153">
            <a:extLst>
              <a:ext uri="{FF2B5EF4-FFF2-40B4-BE49-F238E27FC236}">
                <a16:creationId xmlns:a16="http://schemas.microsoft.com/office/drawing/2014/main" id="{CD781DB1-A860-4709-82DE-C147A43EC3C2}"/>
              </a:ext>
            </a:extLst>
          </p:cNvPr>
          <p:cNvCxnSpPr>
            <a:cxnSpLocks/>
          </p:cNvCxnSpPr>
          <p:nvPr/>
        </p:nvCxnSpPr>
        <p:spPr>
          <a:xfrm flipV="1">
            <a:off x="2436919" y="1451587"/>
            <a:ext cx="0" cy="415287"/>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A1FEE942-115D-4423-9566-73656D25B37E}"/>
              </a:ext>
            </a:extLst>
          </p:cNvPr>
          <p:cNvGrpSpPr/>
          <p:nvPr/>
        </p:nvGrpSpPr>
        <p:grpSpPr>
          <a:xfrm>
            <a:off x="4056891" y="2407933"/>
            <a:ext cx="650860" cy="510426"/>
            <a:chOff x="5155226" y="2123433"/>
            <a:chExt cx="650860" cy="510426"/>
          </a:xfrm>
        </p:grpSpPr>
        <p:pic>
          <p:nvPicPr>
            <p:cNvPr id="156" name="Picture 155" descr="A picture containing curtain, indoor, white&#10;&#10;Description automatically generated">
              <a:extLst>
                <a:ext uri="{FF2B5EF4-FFF2-40B4-BE49-F238E27FC236}">
                  <a16:creationId xmlns:a16="http://schemas.microsoft.com/office/drawing/2014/main" id="{EEE850CC-C6A8-4667-98C6-E88C7F4189D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157" name="TextBox 156">
              <a:extLst>
                <a:ext uri="{FF2B5EF4-FFF2-40B4-BE49-F238E27FC236}">
                  <a16:creationId xmlns:a16="http://schemas.microsoft.com/office/drawing/2014/main" id="{9B4FA429-51C8-42FF-9AAC-D4B738B5EEA1}"/>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158" name="Group 157">
            <a:extLst>
              <a:ext uri="{FF2B5EF4-FFF2-40B4-BE49-F238E27FC236}">
                <a16:creationId xmlns:a16="http://schemas.microsoft.com/office/drawing/2014/main" id="{1DE76B2F-AA72-423C-9A48-C5904BBD82DE}"/>
              </a:ext>
            </a:extLst>
          </p:cNvPr>
          <p:cNvGrpSpPr/>
          <p:nvPr/>
        </p:nvGrpSpPr>
        <p:grpSpPr>
          <a:xfrm>
            <a:off x="3497411" y="2959172"/>
            <a:ext cx="650860" cy="508791"/>
            <a:chOff x="4589983" y="2725888"/>
            <a:chExt cx="650860" cy="508791"/>
          </a:xfrm>
        </p:grpSpPr>
        <p:pic>
          <p:nvPicPr>
            <p:cNvPr id="159" name="Picture 158">
              <a:extLst>
                <a:ext uri="{FF2B5EF4-FFF2-40B4-BE49-F238E27FC236}">
                  <a16:creationId xmlns:a16="http://schemas.microsoft.com/office/drawing/2014/main" id="{B4FC71E4-7228-464D-ABF2-3E0A0661912E}"/>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160" name="TextBox 159">
              <a:extLst>
                <a:ext uri="{FF2B5EF4-FFF2-40B4-BE49-F238E27FC236}">
                  <a16:creationId xmlns:a16="http://schemas.microsoft.com/office/drawing/2014/main" id="{7D57670C-9DD1-4FE5-866E-7F3796913E81}"/>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sp>
        <p:nvSpPr>
          <p:cNvPr id="161" name="Content Placeholder 106">
            <a:extLst>
              <a:ext uri="{FF2B5EF4-FFF2-40B4-BE49-F238E27FC236}">
                <a16:creationId xmlns:a16="http://schemas.microsoft.com/office/drawing/2014/main" id="{1E89A1F6-48D4-4FF4-B35C-40C2A8EBA1F4}"/>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62" name="Content Placeholder 106">
            <a:extLst>
              <a:ext uri="{FF2B5EF4-FFF2-40B4-BE49-F238E27FC236}">
                <a16:creationId xmlns:a16="http://schemas.microsoft.com/office/drawing/2014/main" id="{24DEED26-A691-45DB-A0C3-4998B34E494F}"/>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163" name="Content Placeholder 106">
            <a:extLst>
              <a:ext uri="{FF2B5EF4-FFF2-40B4-BE49-F238E27FC236}">
                <a16:creationId xmlns:a16="http://schemas.microsoft.com/office/drawing/2014/main" id="{1B9DA03D-BF89-435C-8228-54C76CB11F4D}"/>
              </a:ext>
            </a:extLst>
          </p:cNvPr>
          <p:cNvSpPr>
            <a:spLocks noGrp="1"/>
          </p:cNvSpPr>
          <p:nvPr/>
        </p:nvSpPr>
        <p:spPr>
          <a:xfrm>
            <a:off x="3559620" y="3430992"/>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Flipper</a:t>
            </a:r>
          </a:p>
        </p:txBody>
      </p:sp>
      <p:sp>
        <p:nvSpPr>
          <p:cNvPr id="164" name="Content Placeholder 106">
            <a:extLst>
              <a:ext uri="{FF2B5EF4-FFF2-40B4-BE49-F238E27FC236}">
                <a16:creationId xmlns:a16="http://schemas.microsoft.com/office/drawing/2014/main" id="{FD691368-828A-430B-B44A-CE723BE36DAA}"/>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grpSp>
        <p:nvGrpSpPr>
          <p:cNvPr id="165" name="Group 164">
            <a:extLst>
              <a:ext uri="{FF2B5EF4-FFF2-40B4-BE49-F238E27FC236}">
                <a16:creationId xmlns:a16="http://schemas.microsoft.com/office/drawing/2014/main" id="{A4A737F6-4CA1-47AF-9B10-EAD4D2E1F7A0}"/>
              </a:ext>
            </a:extLst>
          </p:cNvPr>
          <p:cNvGrpSpPr/>
          <p:nvPr/>
        </p:nvGrpSpPr>
        <p:grpSpPr>
          <a:xfrm>
            <a:off x="5134396" y="989092"/>
            <a:ext cx="650860" cy="574637"/>
            <a:chOff x="6751103" y="545288"/>
            <a:chExt cx="650860" cy="574637"/>
          </a:xfrm>
        </p:grpSpPr>
        <p:pic>
          <p:nvPicPr>
            <p:cNvPr id="166" name="Picture 165" descr="A picture containing curtain&#10;&#10;Description automatically generated">
              <a:extLst>
                <a:ext uri="{FF2B5EF4-FFF2-40B4-BE49-F238E27FC236}">
                  <a16:creationId xmlns:a16="http://schemas.microsoft.com/office/drawing/2014/main" id="{D75606D4-E7DB-475E-851C-606D4362D994}"/>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67" name="TextBox 166">
              <a:extLst>
                <a:ext uri="{FF2B5EF4-FFF2-40B4-BE49-F238E27FC236}">
                  <a16:creationId xmlns:a16="http://schemas.microsoft.com/office/drawing/2014/main" id="{D7C64ADF-052F-469E-AA0F-70F078D7AF19}"/>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68" name="Group 167">
            <a:extLst>
              <a:ext uri="{FF2B5EF4-FFF2-40B4-BE49-F238E27FC236}">
                <a16:creationId xmlns:a16="http://schemas.microsoft.com/office/drawing/2014/main" id="{7DDFCCCB-8B4A-4C11-898D-7DBE5D7B451F}"/>
              </a:ext>
            </a:extLst>
          </p:cNvPr>
          <p:cNvGrpSpPr/>
          <p:nvPr/>
        </p:nvGrpSpPr>
        <p:grpSpPr>
          <a:xfrm>
            <a:off x="4611287" y="989092"/>
            <a:ext cx="650860" cy="577886"/>
            <a:chOff x="6227658" y="542039"/>
            <a:chExt cx="650860" cy="577886"/>
          </a:xfrm>
        </p:grpSpPr>
        <p:pic>
          <p:nvPicPr>
            <p:cNvPr id="169" name="Picture 168" descr="A close up of a wood surface&#10;&#10;Description automatically generated with medium confidence">
              <a:extLst>
                <a:ext uri="{FF2B5EF4-FFF2-40B4-BE49-F238E27FC236}">
                  <a16:creationId xmlns:a16="http://schemas.microsoft.com/office/drawing/2014/main" id="{71EB5321-2DED-4384-AFF0-D323F9B4BEE5}"/>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70" name="TextBox 169">
              <a:extLst>
                <a:ext uri="{FF2B5EF4-FFF2-40B4-BE49-F238E27FC236}">
                  <a16:creationId xmlns:a16="http://schemas.microsoft.com/office/drawing/2014/main" id="{16072046-3309-421F-969D-E7E96B1670ED}"/>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sp>
        <p:nvSpPr>
          <p:cNvPr id="171" name="TextBox 170">
            <a:extLst>
              <a:ext uri="{FF2B5EF4-FFF2-40B4-BE49-F238E27FC236}">
                <a16:creationId xmlns:a16="http://schemas.microsoft.com/office/drawing/2014/main" id="{C10421C2-7C58-4314-974F-FFE72E8305F6}"/>
              </a:ext>
            </a:extLst>
          </p:cNvPr>
          <p:cNvSpPr txBox="1"/>
          <p:nvPr/>
        </p:nvSpPr>
        <p:spPr>
          <a:xfrm>
            <a:off x="4056891" y="1319446"/>
            <a:ext cx="650860" cy="169277"/>
          </a:xfrm>
          <a:prstGeom prst="rect">
            <a:avLst/>
          </a:prstGeom>
          <a:noFill/>
        </p:spPr>
        <p:txBody>
          <a:bodyPr wrap="square" rtlCol="0">
            <a:spAutoFit/>
          </a:bodyPr>
          <a:lstStyle/>
          <a:p>
            <a:pPr algn="ctr">
              <a:lnSpc>
                <a:spcPct val="100000"/>
              </a:lnSpc>
            </a:pPr>
            <a:r>
              <a:rPr lang="en-US" sz="500" dirty="0"/>
              <a:t>2LAT: Acacia</a:t>
            </a:r>
          </a:p>
        </p:txBody>
      </p:sp>
      <p:grpSp>
        <p:nvGrpSpPr>
          <p:cNvPr id="172" name="Group 171">
            <a:extLst>
              <a:ext uri="{FF2B5EF4-FFF2-40B4-BE49-F238E27FC236}">
                <a16:creationId xmlns:a16="http://schemas.microsoft.com/office/drawing/2014/main" id="{0F601FEB-6246-447F-866F-1516ACD71F09}"/>
              </a:ext>
            </a:extLst>
          </p:cNvPr>
          <p:cNvGrpSpPr/>
          <p:nvPr/>
        </p:nvGrpSpPr>
        <p:grpSpPr>
          <a:xfrm>
            <a:off x="3526333" y="989092"/>
            <a:ext cx="650860" cy="504480"/>
            <a:chOff x="4092999" y="538501"/>
            <a:chExt cx="650860" cy="504480"/>
          </a:xfrm>
        </p:grpSpPr>
        <p:pic>
          <p:nvPicPr>
            <p:cNvPr id="173" name="Picture 172" descr="A close up of a wood surface&#10;&#10;Description automatically generated with medium confidence">
              <a:extLst>
                <a:ext uri="{FF2B5EF4-FFF2-40B4-BE49-F238E27FC236}">
                  <a16:creationId xmlns:a16="http://schemas.microsoft.com/office/drawing/2014/main" id="{663A5480-AD9E-424B-8903-194225E117DE}"/>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174" name="TextBox 173">
              <a:extLst>
                <a:ext uri="{FF2B5EF4-FFF2-40B4-BE49-F238E27FC236}">
                  <a16:creationId xmlns:a16="http://schemas.microsoft.com/office/drawing/2014/main" id="{FC890D83-2050-4011-BBE0-0A17A6646E75}"/>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175" name="Group 174">
            <a:extLst>
              <a:ext uri="{FF2B5EF4-FFF2-40B4-BE49-F238E27FC236}">
                <a16:creationId xmlns:a16="http://schemas.microsoft.com/office/drawing/2014/main" id="{8B03CAE6-6161-4B52-8298-BA232F760386}"/>
              </a:ext>
            </a:extLst>
          </p:cNvPr>
          <p:cNvGrpSpPr/>
          <p:nvPr/>
        </p:nvGrpSpPr>
        <p:grpSpPr>
          <a:xfrm>
            <a:off x="4564519" y="1695323"/>
            <a:ext cx="650860" cy="512239"/>
            <a:chOff x="5666719" y="1262586"/>
            <a:chExt cx="650860" cy="512239"/>
          </a:xfrm>
        </p:grpSpPr>
        <p:pic>
          <p:nvPicPr>
            <p:cNvPr id="177" name="Picture 2">
              <a:extLst>
                <a:ext uri="{FF2B5EF4-FFF2-40B4-BE49-F238E27FC236}">
                  <a16:creationId xmlns:a16="http://schemas.microsoft.com/office/drawing/2014/main" id="{8EC1A75E-BEA5-4684-BEAA-1D1478F92A56}"/>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78" name="TextBox 177">
              <a:extLst>
                <a:ext uri="{FF2B5EF4-FFF2-40B4-BE49-F238E27FC236}">
                  <a16:creationId xmlns:a16="http://schemas.microsoft.com/office/drawing/2014/main" id="{C25C98D5-9AC8-42FB-BA21-E2BBAB41875A}"/>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179" name="Group 178">
            <a:extLst>
              <a:ext uri="{FF2B5EF4-FFF2-40B4-BE49-F238E27FC236}">
                <a16:creationId xmlns:a16="http://schemas.microsoft.com/office/drawing/2014/main" id="{FABEDD08-4A1B-4509-BF3A-9A6B2ED0AE8E}"/>
              </a:ext>
            </a:extLst>
          </p:cNvPr>
          <p:cNvGrpSpPr/>
          <p:nvPr/>
        </p:nvGrpSpPr>
        <p:grpSpPr>
          <a:xfrm>
            <a:off x="4031650" y="1695323"/>
            <a:ext cx="650860" cy="526519"/>
            <a:chOff x="4581052" y="1263667"/>
            <a:chExt cx="650860" cy="526519"/>
          </a:xfrm>
        </p:grpSpPr>
        <p:pic>
          <p:nvPicPr>
            <p:cNvPr id="182" name="Picture 181">
              <a:extLst>
                <a:ext uri="{FF2B5EF4-FFF2-40B4-BE49-F238E27FC236}">
                  <a16:creationId xmlns:a16="http://schemas.microsoft.com/office/drawing/2014/main" id="{4B58DD1E-450E-4AA8-A968-C3A2883FC421}"/>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185" name="TextBox 184">
              <a:extLst>
                <a:ext uri="{FF2B5EF4-FFF2-40B4-BE49-F238E27FC236}">
                  <a16:creationId xmlns:a16="http://schemas.microsoft.com/office/drawing/2014/main" id="{050A4050-1476-405E-BE82-9512C836FFA1}"/>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194" name="Group 193">
            <a:extLst>
              <a:ext uri="{FF2B5EF4-FFF2-40B4-BE49-F238E27FC236}">
                <a16:creationId xmlns:a16="http://schemas.microsoft.com/office/drawing/2014/main" id="{7F248AD2-CD42-429A-BD97-0EF854B84901}"/>
              </a:ext>
            </a:extLst>
          </p:cNvPr>
          <p:cNvGrpSpPr/>
          <p:nvPr/>
        </p:nvGrpSpPr>
        <p:grpSpPr>
          <a:xfrm>
            <a:off x="3487589" y="1695323"/>
            <a:ext cx="650860" cy="587017"/>
            <a:chOff x="4051447" y="1260654"/>
            <a:chExt cx="650860" cy="587017"/>
          </a:xfrm>
        </p:grpSpPr>
        <p:pic>
          <p:nvPicPr>
            <p:cNvPr id="195" name="Picture 194" descr="A picture containing background pattern&#10;&#10;Description automatically generated">
              <a:extLst>
                <a:ext uri="{FF2B5EF4-FFF2-40B4-BE49-F238E27FC236}">
                  <a16:creationId xmlns:a16="http://schemas.microsoft.com/office/drawing/2014/main" id="{2A9289E5-1B74-4C16-804A-0113648AC7E4}"/>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197" name="TextBox 196">
              <a:extLst>
                <a:ext uri="{FF2B5EF4-FFF2-40B4-BE49-F238E27FC236}">
                  <a16:creationId xmlns:a16="http://schemas.microsoft.com/office/drawing/2014/main" id="{AED888C1-8628-4CAE-BDD3-A4BB26A38F40}"/>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199" name="Group 198">
            <a:extLst>
              <a:ext uri="{FF2B5EF4-FFF2-40B4-BE49-F238E27FC236}">
                <a16:creationId xmlns:a16="http://schemas.microsoft.com/office/drawing/2014/main" id="{E193C44C-B106-40C7-8E82-0778EF702FE5}"/>
              </a:ext>
            </a:extLst>
          </p:cNvPr>
          <p:cNvGrpSpPr/>
          <p:nvPr/>
        </p:nvGrpSpPr>
        <p:grpSpPr>
          <a:xfrm>
            <a:off x="5117648" y="2407933"/>
            <a:ext cx="650860" cy="580528"/>
            <a:chOff x="6729488" y="2130275"/>
            <a:chExt cx="650860" cy="580528"/>
          </a:xfrm>
        </p:grpSpPr>
        <p:pic>
          <p:nvPicPr>
            <p:cNvPr id="200" name="Picture 199" descr="A picture containing curtain&#10;&#10;Description automatically generated">
              <a:extLst>
                <a:ext uri="{FF2B5EF4-FFF2-40B4-BE49-F238E27FC236}">
                  <a16:creationId xmlns:a16="http://schemas.microsoft.com/office/drawing/2014/main" id="{64853A68-6865-4358-9E98-EDFEB79CC6D3}"/>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202" name="TextBox 201">
              <a:extLst>
                <a:ext uri="{FF2B5EF4-FFF2-40B4-BE49-F238E27FC236}">
                  <a16:creationId xmlns:a16="http://schemas.microsoft.com/office/drawing/2014/main" id="{14A813C7-D3BC-45E2-B3A3-A1C27CB7A672}"/>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204" name="Group 203">
            <a:extLst>
              <a:ext uri="{FF2B5EF4-FFF2-40B4-BE49-F238E27FC236}">
                <a16:creationId xmlns:a16="http://schemas.microsoft.com/office/drawing/2014/main" id="{1B102E03-3409-4525-8DAE-7800A8FA2BEF}"/>
              </a:ext>
            </a:extLst>
          </p:cNvPr>
          <p:cNvGrpSpPr/>
          <p:nvPr/>
        </p:nvGrpSpPr>
        <p:grpSpPr>
          <a:xfrm>
            <a:off x="4594203" y="2407933"/>
            <a:ext cx="650860" cy="583777"/>
            <a:chOff x="6206043" y="2127026"/>
            <a:chExt cx="650860" cy="583777"/>
          </a:xfrm>
        </p:grpSpPr>
        <p:pic>
          <p:nvPicPr>
            <p:cNvPr id="205" name="Picture 204" descr="A close up of a wood surface&#10;&#10;Description automatically generated with medium confidence">
              <a:extLst>
                <a:ext uri="{FF2B5EF4-FFF2-40B4-BE49-F238E27FC236}">
                  <a16:creationId xmlns:a16="http://schemas.microsoft.com/office/drawing/2014/main" id="{84DAB207-5A17-43B6-9CF3-9520DE98715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06" name="TextBox 205">
              <a:extLst>
                <a:ext uri="{FF2B5EF4-FFF2-40B4-BE49-F238E27FC236}">
                  <a16:creationId xmlns:a16="http://schemas.microsoft.com/office/drawing/2014/main" id="{6777176D-6BB5-465C-BB4D-C1B19ECC63B9}"/>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08" name="Group 207">
            <a:extLst>
              <a:ext uri="{FF2B5EF4-FFF2-40B4-BE49-F238E27FC236}">
                <a16:creationId xmlns:a16="http://schemas.microsoft.com/office/drawing/2014/main" id="{A7929E65-F29E-40ED-96ED-A7B016DAFD13}"/>
              </a:ext>
            </a:extLst>
          </p:cNvPr>
          <p:cNvGrpSpPr/>
          <p:nvPr/>
        </p:nvGrpSpPr>
        <p:grpSpPr>
          <a:xfrm>
            <a:off x="3506674" y="2407933"/>
            <a:ext cx="650860" cy="505121"/>
            <a:chOff x="4071384" y="2128738"/>
            <a:chExt cx="650860" cy="505121"/>
          </a:xfrm>
        </p:grpSpPr>
        <p:pic>
          <p:nvPicPr>
            <p:cNvPr id="211" name="Picture 210" descr="A close up of a wood surface&#10;&#10;Description automatically generated with medium confidence">
              <a:extLst>
                <a:ext uri="{FF2B5EF4-FFF2-40B4-BE49-F238E27FC236}">
                  <a16:creationId xmlns:a16="http://schemas.microsoft.com/office/drawing/2014/main" id="{806D17F1-6601-4EAF-90DE-400720C069AA}"/>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217" name="TextBox 216">
              <a:extLst>
                <a:ext uri="{FF2B5EF4-FFF2-40B4-BE49-F238E27FC236}">
                  <a16:creationId xmlns:a16="http://schemas.microsoft.com/office/drawing/2014/main" id="{48092B58-D429-48E4-A884-840C941291A3}"/>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230" name="Group 229">
            <a:extLst>
              <a:ext uri="{FF2B5EF4-FFF2-40B4-BE49-F238E27FC236}">
                <a16:creationId xmlns:a16="http://schemas.microsoft.com/office/drawing/2014/main" id="{2728117C-DEBE-4CD4-AC00-DB925CEF7EC7}"/>
              </a:ext>
            </a:extLst>
          </p:cNvPr>
          <p:cNvGrpSpPr/>
          <p:nvPr/>
        </p:nvGrpSpPr>
        <p:grpSpPr>
          <a:xfrm>
            <a:off x="5633715" y="2407933"/>
            <a:ext cx="650860" cy="569289"/>
            <a:chOff x="4060378" y="2722875"/>
            <a:chExt cx="650860" cy="569289"/>
          </a:xfrm>
        </p:grpSpPr>
        <p:pic>
          <p:nvPicPr>
            <p:cNvPr id="232" name="Picture 231" descr="A picture containing background pattern&#10;&#10;Description automatically generated">
              <a:extLst>
                <a:ext uri="{FF2B5EF4-FFF2-40B4-BE49-F238E27FC236}">
                  <a16:creationId xmlns:a16="http://schemas.microsoft.com/office/drawing/2014/main" id="{99A4DB1A-D2F7-48C5-8857-B8A23F8DB50B}"/>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233" name="TextBox 232">
              <a:extLst>
                <a:ext uri="{FF2B5EF4-FFF2-40B4-BE49-F238E27FC236}">
                  <a16:creationId xmlns:a16="http://schemas.microsoft.com/office/drawing/2014/main" id="{0D30FC99-2644-47FF-BB47-FA7B80C5D64B}"/>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234" name="Group 233">
            <a:extLst>
              <a:ext uri="{FF2B5EF4-FFF2-40B4-BE49-F238E27FC236}">
                <a16:creationId xmlns:a16="http://schemas.microsoft.com/office/drawing/2014/main" id="{81BF85F3-DF90-454D-AF71-4D5767FA4508}"/>
              </a:ext>
            </a:extLst>
          </p:cNvPr>
          <p:cNvGrpSpPr/>
          <p:nvPr/>
        </p:nvGrpSpPr>
        <p:grpSpPr>
          <a:xfrm>
            <a:off x="4040637" y="2956428"/>
            <a:ext cx="650860" cy="494511"/>
            <a:chOff x="5675650" y="2724807"/>
            <a:chExt cx="650860" cy="494511"/>
          </a:xfrm>
        </p:grpSpPr>
        <p:pic>
          <p:nvPicPr>
            <p:cNvPr id="235" name="Picture 2">
              <a:extLst>
                <a:ext uri="{FF2B5EF4-FFF2-40B4-BE49-F238E27FC236}">
                  <a16:creationId xmlns:a16="http://schemas.microsoft.com/office/drawing/2014/main" id="{B8EE7F61-EDD1-49E7-856E-5C926221BA6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36" name="TextBox 235">
              <a:extLst>
                <a:ext uri="{FF2B5EF4-FFF2-40B4-BE49-F238E27FC236}">
                  <a16:creationId xmlns:a16="http://schemas.microsoft.com/office/drawing/2014/main" id="{13BCB833-A8A6-446A-9E5F-98381F1543AB}"/>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grpSp>
        <p:nvGrpSpPr>
          <p:cNvPr id="237" name="Group 236">
            <a:extLst>
              <a:ext uri="{FF2B5EF4-FFF2-40B4-BE49-F238E27FC236}">
                <a16:creationId xmlns:a16="http://schemas.microsoft.com/office/drawing/2014/main" id="{74536EB7-BFE0-4F3A-AD86-211DF1125B65}"/>
              </a:ext>
            </a:extLst>
          </p:cNvPr>
          <p:cNvGrpSpPr/>
          <p:nvPr/>
        </p:nvGrpSpPr>
        <p:grpSpPr>
          <a:xfrm>
            <a:off x="4061295" y="3661127"/>
            <a:ext cx="650860" cy="495576"/>
            <a:chOff x="4628966" y="3628027"/>
            <a:chExt cx="650860" cy="495576"/>
          </a:xfrm>
        </p:grpSpPr>
        <p:pic>
          <p:nvPicPr>
            <p:cNvPr id="238" name="Picture 2">
              <a:extLst>
                <a:ext uri="{FF2B5EF4-FFF2-40B4-BE49-F238E27FC236}">
                  <a16:creationId xmlns:a16="http://schemas.microsoft.com/office/drawing/2014/main" id="{BA568C77-B3BB-429A-BC56-5B25A68EF88F}"/>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8820" y="36280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39" name="TextBox 238">
              <a:extLst>
                <a:ext uri="{FF2B5EF4-FFF2-40B4-BE49-F238E27FC236}">
                  <a16:creationId xmlns:a16="http://schemas.microsoft.com/office/drawing/2014/main" id="{CA936F4C-D24E-4FE5-AF58-99A3B7C9E5F8}"/>
                </a:ext>
              </a:extLst>
            </p:cNvPr>
            <p:cNvSpPr txBox="1"/>
            <p:nvPr/>
          </p:nvSpPr>
          <p:spPr>
            <a:xfrm>
              <a:off x="4628966" y="3954326"/>
              <a:ext cx="650860" cy="169277"/>
            </a:xfrm>
            <a:prstGeom prst="rect">
              <a:avLst/>
            </a:prstGeom>
            <a:noFill/>
          </p:spPr>
          <p:txBody>
            <a:bodyPr wrap="square" rtlCol="0">
              <a:spAutoFit/>
            </a:bodyPr>
            <a:lstStyle/>
            <a:p>
              <a:pPr algn="ctr"/>
              <a:r>
                <a:rPr lang="en-US" sz="500" dirty="0"/>
                <a:t>Merle</a:t>
              </a:r>
            </a:p>
          </p:txBody>
        </p:sp>
      </p:grpSp>
      <p:grpSp>
        <p:nvGrpSpPr>
          <p:cNvPr id="240" name="Group 239">
            <a:extLst>
              <a:ext uri="{FF2B5EF4-FFF2-40B4-BE49-F238E27FC236}">
                <a16:creationId xmlns:a16="http://schemas.microsoft.com/office/drawing/2014/main" id="{12B178B1-B1EA-49CA-88CF-8ABCA245D7D7}"/>
              </a:ext>
            </a:extLst>
          </p:cNvPr>
          <p:cNvGrpSpPr/>
          <p:nvPr/>
        </p:nvGrpSpPr>
        <p:grpSpPr>
          <a:xfrm>
            <a:off x="3502508" y="3661127"/>
            <a:ext cx="650860" cy="500363"/>
            <a:chOff x="4070179" y="3623240"/>
            <a:chExt cx="650860" cy="500363"/>
          </a:xfrm>
        </p:grpSpPr>
        <p:pic>
          <p:nvPicPr>
            <p:cNvPr id="241" name="Picture 240" descr="A picture containing background pattern&#10;&#10;Description automatically generated">
              <a:extLst>
                <a:ext uri="{FF2B5EF4-FFF2-40B4-BE49-F238E27FC236}">
                  <a16:creationId xmlns:a16="http://schemas.microsoft.com/office/drawing/2014/main" id="{F01A124D-9749-4273-96BB-503F9F43D06F}"/>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3034" y="3623240"/>
              <a:ext cx="365760" cy="365760"/>
            </a:xfrm>
            <a:prstGeom prst="rect">
              <a:avLst/>
            </a:prstGeom>
          </p:spPr>
        </p:pic>
        <p:sp>
          <p:nvSpPr>
            <p:cNvPr id="243" name="TextBox 242">
              <a:extLst>
                <a:ext uri="{FF2B5EF4-FFF2-40B4-BE49-F238E27FC236}">
                  <a16:creationId xmlns:a16="http://schemas.microsoft.com/office/drawing/2014/main" id="{B9732B96-3DE0-4F0C-83CD-404C2CDB0692}"/>
                </a:ext>
              </a:extLst>
            </p:cNvPr>
            <p:cNvSpPr txBox="1"/>
            <p:nvPr/>
          </p:nvSpPr>
          <p:spPr>
            <a:xfrm>
              <a:off x="4070179" y="3954326"/>
              <a:ext cx="650860" cy="169277"/>
            </a:xfrm>
            <a:prstGeom prst="rect">
              <a:avLst/>
            </a:prstGeom>
            <a:noFill/>
          </p:spPr>
          <p:txBody>
            <a:bodyPr wrap="square" rtlCol="0">
              <a:spAutoFit/>
            </a:bodyPr>
            <a:lstStyle/>
            <a:p>
              <a:pPr algn="ctr">
                <a:lnSpc>
                  <a:spcPct val="100000"/>
                </a:lnSpc>
                <a:spcBef>
                  <a:spcPts val="100"/>
                </a:spcBef>
              </a:pPr>
              <a:r>
                <a:rPr lang="en-US" sz="500" dirty="0"/>
                <a:t>White</a:t>
              </a:r>
            </a:p>
          </p:txBody>
        </p:sp>
      </p:grpSp>
      <p:pic>
        <p:nvPicPr>
          <p:cNvPr id="244" name="Picture 243" descr="A picture containing curtain, indoor, white&#10;&#10;Description automatically generated">
            <a:extLst>
              <a:ext uri="{FF2B5EF4-FFF2-40B4-BE49-F238E27FC236}">
                <a16:creationId xmlns:a16="http://schemas.microsoft.com/office/drawing/2014/main" id="{5C7AC649-4C69-493B-97A4-E31B80BDF88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194996" y="989092"/>
            <a:ext cx="365760" cy="365760"/>
          </a:xfrm>
          <a:prstGeom prst="rect">
            <a:avLst/>
          </a:prstGeom>
        </p:spPr>
      </p:pic>
      <p:grpSp>
        <p:nvGrpSpPr>
          <p:cNvPr id="248" name="Group 247">
            <a:extLst>
              <a:ext uri="{FF2B5EF4-FFF2-40B4-BE49-F238E27FC236}">
                <a16:creationId xmlns:a16="http://schemas.microsoft.com/office/drawing/2014/main" id="{4D6023FD-E14D-4CA4-987B-A9AFE40D2D81}"/>
              </a:ext>
            </a:extLst>
          </p:cNvPr>
          <p:cNvGrpSpPr/>
          <p:nvPr/>
        </p:nvGrpSpPr>
        <p:grpSpPr>
          <a:xfrm>
            <a:off x="9048522" y="989477"/>
            <a:ext cx="650860" cy="500821"/>
            <a:chOff x="8198406" y="1733499"/>
            <a:chExt cx="650860" cy="500821"/>
          </a:xfrm>
        </p:grpSpPr>
        <p:sp>
          <p:nvSpPr>
            <p:cNvPr id="249" name="Rectangle 248">
              <a:extLst>
                <a:ext uri="{FF2B5EF4-FFF2-40B4-BE49-F238E27FC236}">
                  <a16:creationId xmlns:a16="http://schemas.microsoft.com/office/drawing/2014/main" id="{55A73636-FEE0-48CB-BF78-B2B38A3A1D14}"/>
                </a:ext>
              </a:extLst>
            </p:cNvPr>
            <p:cNvSpPr/>
            <p:nvPr/>
          </p:nvSpPr>
          <p:spPr>
            <a:xfrm>
              <a:off x="8350936" y="1733499"/>
              <a:ext cx="365760" cy="365760"/>
            </a:xfrm>
            <a:prstGeom prst="rect">
              <a:avLst/>
            </a:prstGeom>
            <a:solidFill>
              <a:srgbClr val="9E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79FB69FF-925F-4E5F-9CC4-951A54037B62}"/>
                </a:ext>
              </a:extLst>
            </p:cNvPr>
            <p:cNvSpPr txBox="1"/>
            <p:nvPr/>
          </p:nvSpPr>
          <p:spPr>
            <a:xfrm>
              <a:off x="8198406" y="2065043"/>
              <a:ext cx="650860" cy="169277"/>
            </a:xfrm>
            <a:prstGeom prst="rect">
              <a:avLst/>
            </a:prstGeom>
            <a:noFill/>
          </p:spPr>
          <p:txBody>
            <a:bodyPr wrap="square" rtlCol="0">
              <a:spAutoFit/>
            </a:bodyPr>
            <a:lstStyle/>
            <a:p>
              <a:pPr algn="ctr"/>
              <a:r>
                <a:rPr lang="en-US" sz="500" dirty="0"/>
                <a:t>1ATH: Olivine</a:t>
              </a:r>
            </a:p>
          </p:txBody>
        </p:sp>
      </p:grpSp>
      <p:grpSp>
        <p:nvGrpSpPr>
          <p:cNvPr id="251" name="Group 250">
            <a:extLst>
              <a:ext uri="{FF2B5EF4-FFF2-40B4-BE49-F238E27FC236}">
                <a16:creationId xmlns:a16="http://schemas.microsoft.com/office/drawing/2014/main" id="{50F7BA3D-D1CF-4079-994F-2CAC1E5D3C21}"/>
              </a:ext>
            </a:extLst>
          </p:cNvPr>
          <p:cNvGrpSpPr/>
          <p:nvPr/>
        </p:nvGrpSpPr>
        <p:grpSpPr>
          <a:xfrm>
            <a:off x="8496116" y="992574"/>
            <a:ext cx="649535" cy="498279"/>
            <a:chOff x="8735230" y="1733499"/>
            <a:chExt cx="649535" cy="498279"/>
          </a:xfrm>
        </p:grpSpPr>
        <p:sp>
          <p:nvSpPr>
            <p:cNvPr id="252" name="Rectangle 251">
              <a:extLst>
                <a:ext uri="{FF2B5EF4-FFF2-40B4-BE49-F238E27FC236}">
                  <a16:creationId xmlns:a16="http://schemas.microsoft.com/office/drawing/2014/main" id="{EC4AF07B-2712-499C-944E-4CCB59AC56E1}"/>
                </a:ext>
              </a:extLst>
            </p:cNvPr>
            <p:cNvSpPr/>
            <p:nvPr/>
          </p:nvSpPr>
          <p:spPr>
            <a:xfrm>
              <a:off x="8877576" y="1733499"/>
              <a:ext cx="365760" cy="365760"/>
            </a:xfrm>
            <a:prstGeom prst="rect">
              <a:avLst/>
            </a:prstGeom>
            <a:solidFill>
              <a:srgbClr val="B8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extBox 252">
              <a:extLst>
                <a:ext uri="{FF2B5EF4-FFF2-40B4-BE49-F238E27FC236}">
                  <a16:creationId xmlns:a16="http://schemas.microsoft.com/office/drawing/2014/main" id="{79F646E7-38AE-46FC-AB99-A2566CAAE317}"/>
                </a:ext>
              </a:extLst>
            </p:cNvPr>
            <p:cNvSpPr txBox="1"/>
            <p:nvPr/>
          </p:nvSpPr>
          <p:spPr>
            <a:xfrm>
              <a:off x="8735230" y="2062501"/>
              <a:ext cx="649535" cy="169277"/>
            </a:xfrm>
            <a:prstGeom prst="rect">
              <a:avLst/>
            </a:prstGeom>
            <a:noFill/>
          </p:spPr>
          <p:txBody>
            <a:bodyPr wrap="square" rtlCol="0">
              <a:spAutoFit/>
            </a:bodyPr>
            <a:lstStyle/>
            <a:p>
              <a:pPr algn="ctr"/>
              <a:r>
                <a:rPr lang="en-US" sz="500" dirty="0"/>
                <a:t>1ATJ: Sea Salt</a:t>
              </a:r>
            </a:p>
          </p:txBody>
        </p:sp>
      </p:grpSp>
      <p:grpSp>
        <p:nvGrpSpPr>
          <p:cNvPr id="254" name="Group 253">
            <a:extLst>
              <a:ext uri="{FF2B5EF4-FFF2-40B4-BE49-F238E27FC236}">
                <a16:creationId xmlns:a16="http://schemas.microsoft.com/office/drawing/2014/main" id="{AB0E1705-9235-4EC4-872F-585217DA033B}"/>
              </a:ext>
            </a:extLst>
          </p:cNvPr>
          <p:cNvGrpSpPr/>
          <p:nvPr/>
        </p:nvGrpSpPr>
        <p:grpSpPr>
          <a:xfrm>
            <a:off x="7968052" y="1517231"/>
            <a:ext cx="602423" cy="575223"/>
            <a:chOff x="9813130" y="1733499"/>
            <a:chExt cx="602423" cy="575223"/>
          </a:xfrm>
        </p:grpSpPr>
        <p:sp>
          <p:nvSpPr>
            <p:cNvPr id="255" name="Rectangle 254">
              <a:extLst>
                <a:ext uri="{FF2B5EF4-FFF2-40B4-BE49-F238E27FC236}">
                  <a16:creationId xmlns:a16="http://schemas.microsoft.com/office/drawing/2014/main" id="{DEECB37A-621E-493C-93A7-7DA015256CFB}"/>
                </a:ext>
              </a:extLst>
            </p:cNvPr>
            <p:cNvSpPr/>
            <p:nvPr/>
          </p:nvSpPr>
          <p:spPr>
            <a:xfrm>
              <a:off x="9939754" y="1733499"/>
              <a:ext cx="365760" cy="365760"/>
            </a:xfrm>
            <a:prstGeom prst="rect">
              <a:avLst/>
            </a:prstGeom>
            <a:solidFill>
              <a:srgbClr val="031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851D3647-E15E-4F6C-8DDB-12924C992EED}"/>
                </a:ext>
              </a:extLst>
            </p:cNvPr>
            <p:cNvSpPr txBox="1"/>
            <p:nvPr/>
          </p:nvSpPr>
          <p:spPr>
            <a:xfrm>
              <a:off x="9813130" y="2062501"/>
              <a:ext cx="602423" cy="246221"/>
            </a:xfrm>
            <a:prstGeom prst="rect">
              <a:avLst/>
            </a:prstGeom>
            <a:noFill/>
          </p:spPr>
          <p:txBody>
            <a:bodyPr wrap="square" rtlCol="0">
              <a:spAutoFit/>
            </a:bodyPr>
            <a:lstStyle/>
            <a:p>
              <a:pPr algn="ctr">
                <a:lnSpc>
                  <a:spcPct val="100000"/>
                </a:lnSpc>
                <a:spcBef>
                  <a:spcPts val="100"/>
                </a:spcBef>
              </a:pPr>
              <a:r>
                <a:rPr lang="en-US" sz="500" dirty="0"/>
                <a:t>4EE9: Electric Indigo</a:t>
              </a:r>
            </a:p>
          </p:txBody>
        </p:sp>
      </p:grpSp>
      <p:grpSp>
        <p:nvGrpSpPr>
          <p:cNvPr id="257" name="Group 256">
            <a:extLst>
              <a:ext uri="{FF2B5EF4-FFF2-40B4-BE49-F238E27FC236}">
                <a16:creationId xmlns:a16="http://schemas.microsoft.com/office/drawing/2014/main" id="{CFC38A56-65B9-40CF-A6CA-3B71F9E1A3CA}"/>
              </a:ext>
            </a:extLst>
          </p:cNvPr>
          <p:cNvGrpSpPr/>
          <p:nvPr/>
        </p:nvGrpSpPr>
        <p:grpSpPr>
          <a:xfrm>
            <a:off x="8400277" y="1519124"/>
            <a:ext cx="848169" cy="505040"/>
            <a:chOff x="6205611" y="580417"/>
            <a:chExt cx="848169" cy="505040"/>
          </a:xfrm>
        </p:grpSpPr>
        <p:pic>
          <p:nvPicPr>
            <p:cNvPr id="258" name="Picture 33">
              <a:extLst>
                <a:ext uri="{FF2B5EF4-FFF2-40B4-BE49-F238E27FC236}">
                  <a16:creationId xmlns:a16="http://schemas.microsoft.com/office/drawing/2014/main" id="{CFA238F6-CF4C-434D-AD0B-D52E523623BE}"/>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4067" y="5804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59" name="TextBox 258">
              <a:extLst>
                <a:ext uri="{FF2B5EF4-FFF2-40B4-BE49-F238E27FC236}">
                  <a16:creationId xmlns:a16="http://schemas.microsoft.com/office/drawing/2014/main" id="{FE595F6F-7E80-4618-B9D4-7D23755716EB}"/>
                </a:ext>
              </a:extLst>
            </p:cNvPr>
            <p:cNvSpPr txBox="1"/>
            <p:nvPr/>
          </p:nvSpPr>
          <p:spPr>
            <a:xfrm>
              <a:off x="6205611" y="916180"/>
              <a:ext cx="848169" cy="169277"/>
            </a:xfrm>
            <a:prstGeom prst="rect">
              <a:avLst/>
            </a:prstGeom>
            <a:noFill/>
          </p:spPr>
          <p:txBody>
            <a:bodyPr wrap="square" rtlCol="0">
              <a:spAutoFit/>
            </a:bodyPr>
            <a:lstStyle/>
            <a:p>
              <a:pPr algn="ctr"/>
              <a:r>
                <a:rPr lang="en-US" sz="500" dirty="0"/>
                <a:t>4CZ1: </a:t>
              </a:r>
              <a:r>
                <a:rPr lang="en-US" sz="500" dirty="0" err="1"/>
                <a:t>Aubergine</a:t>
              </a:r>
              <a:endParaRPr lang="en-US" sz="500" dirty="0"/>
            </a:p>
          </p:txBody>
        </p:sp>
      </p:grpSp>
      <p:grpSp>
        <p:nvGrpSpPr>
          <p:cNvPr id="260" name="Group 259">
            <a:extLst>
              <a:ext uri="{FF2B5EF4-FFF2-40B4-BE49-F238E27FC236}">
                <a16:creationId xmlns:a16="http://schemas.microsoft.com/office/drawing/2014/main" id="{D8A07421-E94B-4D5F-9EF2-DB86AE2C954C}"/>
              </a:ext>
            </a:extLst>
          </p:cNvPr>
          <p:cNvGrpSpPr/>
          <p:nvPr/>
        </p:nvGrpSpPr>
        <p:grpSpPr>
          <a:xfrm>
            <a:off x="10072231" y="989477"/>
            <a:ext cx="848169" cy="505040"/>
            <a:chOff x="4525507" y="580417"/>
            <a:chExt cx="848169" cy="505040"/>
          </a:xfrm>
        </p:grpSpPr>
        <p:pic>
          <p:nvPicPr>
            <p:cNvPr id="261" name="Picture 19">
              <a:extLst>
                <a:ext uri="{FF2B5EF4-FFF2-40B4-BE49-F238E27FC236}">
                  <a16:creationId xmlns:a16="http://schemas.microsoft.com/office/drawing/2014/main" id="{C46F442C-A994-4575-9A11-B675537953C9}"/>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4447" y="5804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62" name="TextBox 261">
              <a:extLst>
                <a:ext uri="{FF2B5EF4-FFF2-40B4-BE49-F238E27FC236}">
                  <a16:creationId xmlns:a16="http://schemas.microsoft.com/office/drawing/2014/main" id="{C8FDC3BD-B287-421E-B6B8-7AB789FF6E4B}"/>
                </a:ext>
              </a:extLst>
            </p:cNvPr>
            <p:cNvSpPr txBox="1"/>
            <p:nvPr/>
          </p:nvSpPr>
          <p:spPr>
            <a:xfrm>
              <a:off x="4525507" y="916180"/>
              <a:ext cx="848169" cy="169277"/>
            </a:xfrm>
            <a:prstGeom prst="rect">
              <a:avLst/>
            </a:prstGeom>
            <a:noFill/>
          </p:spPr>
          <p:txBody>
            <a:bodyPr wrap="square" rtlCol="0">
              <a:spAutoFit/>
            </a:bodyPr>
            <a:lstStyle/>
            <a:p>
              <a:pPr algn="ctr">
                <a:lnSpc>
                  <a:spcPct val="100000"/>
                </a:lnSpc>
                <a:spcBef>
                  <a:spcPts val="100"/>
                </a:spcBef>
              </a:pPr>
              <a:r>
                <a:rPr lang="en-US" sz="500" dirty="0"/>
                <a:t>4CZ2: Peacock</a:t>
              </a:r>
            </a:p>
          </p:txBody>
        </p:sp>
      </p:grpSp>
      <p:grpSp>
        <p:nvGrpSpPr>
          <p:cNvPr id="263" name="Group 262">
            <a:extLst>
              <a:ext uri="{FF2B5EF4-FFF2-40B4-BE49-F238E27FC236}">
                <a16:creationId xmlns:a16="http://schemas.microsoft.com/office/drawing/2014/main" id="{1E98FC61-BD73-4C93-BDF6-11B60A6E7D11}"/>
              </a:ext>
            </a:extLst>
          </p:cNvPr>
          <p:cNvGrpSpPr/>
          <p:nvPr/>
        </p:nvGrpSpPr>
        <p:grpSpPr>
          <a:xfrm>
            <a:off x="10621166" y="989477"/>
            <a:ext cx="848169" cy="505040"/>
            <a:chOff x="5091281" y="580417"/>
            <a:chExt cx="848169" cy="505040"/>
          </a:xfrm>
        </p:grpSpPr>
        <p:pic>
          <p:nvPicPr>
            <p:cNvPr id="264" name="Picture 18">
              <a:extLst>
                <a:ext uri="{FF2B5EF4-FFF2-40B4-BE49-F238E27FC236}">
                  <a16:creationId xmlns:a16="http://schemas.microsoft.com/office/drawing/2014/main" id="{AA21DC75-0ADC-4570-88DE-E3277228B8FC}"/>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7654" y="5804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65" name="TextBox 264">
              <a:extLst>
                <a:ext uri="{FF2B5EF4-FFF2-40B4-BE49-F238E27FC236}">
                  <a16:creationId xmlns:a16="http://schemas.microsoft.com/office/drawing/2014/main" id="{D643395E-6F1B-49A2-8836-85296A996CF6}"/>
                </a:ext>
              </a:extLst>
            </p:cNvPr>
            <p:cNvSpPr txBox="1"/>
            <p:nvPr/>
          </p:nvSpPr>
          <p:spPr>
            <a:xfrm>
              <a:off x="5091281" y="916180"/>
              <a:ext cx="848169" cy="169277"/>
            </a:xfrm>
            <a:prstGeom prst="rect">
              <a:avLst/>
            </a:prstGeom>
            <a:noFill/>
          </p:spPr>
          <p:txBody>
            <a:bodyPr wrap="square" rtlCol="0">
              <a:spAutoFit/>
            </a:bodyPr>
            <a:lstStyle/>
            <a:p>
              <a:pPr algn="ctr">
                <a:lnSpc>
                  <a:spcPct val="100000"/>
                </a:lnSpc>
              </a:pPr>
              <a:r>
                <a:rPr lang="en-US" sz="500" dirty="0"/>
                <a:t>4CZ6: Lagoon</a:t>
              </a:r>
            </a:p>
          </p:txBody>
        </p:sp>
      </p:grpSp>
      <p:grpSp>
        <p:nvGrpSpPr>
          <p:cNvPr id="268" name="Group 267">
            <a:extLst>
              <a:ext uri="{FF2B5EF4-FFF2-40B4-BE49-F238E27FC236}">
                <a16:creationId xmlns:a16="http://schemas.microsoft.com/office/drawing/2014/main" id="{5EA7FAFF-0A0B-418B-91FA-7994DBB197B6}"/>
              </a:ext>
            </a:extLst>
          </p:cNvPr>
          <p:cNvGrpSpPr/>
          <p:nvPr/>
        </p:nvGrpSpPr>
        <p:grpSpPr>
          <a:xfrm>
            <a:off x="9497055" y="982910"/>
            <a:ext cx="848169" cy="511607"/>
            <a:chOff x="9791463" y="775805"/>
            <a:chExt cx="848169" cy="511607"/>
          </a:xfrm>
        </p:grpSpPr>
        <p:pic>
          <p:nvPicPr>
            <p:cNvPr id="270" name="Picture 26">
              <a:extLst>
                <a:ext uri="{FF2B5EF4-FFF2-40B4-BE49-F238E27FC236}">
                  <a16:creationId xmlns:a16="http://schemas.microsoft.com/office/drawing/2014/main" id="{312CDFAB-AD42-4086-802B-6F4DC30A9C38}"/>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44043" y="77580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71" name="TextBox 270">
              <a:extLst>
                <a:ext uri="{FF2B5EF4-FFF2-40B4-BE49-F238E27FC236}">
                  <a16:creationId xmlns:a16="http://schemas.microsoft.com/office/drawing/2014/main" id="{E57D9ADE-9ADB-4133-87BE-853FCCEBD8CC}"/>
                </a:ext>
              </a:extLst>
            </p:cNvPr>
            <p:cNvSpPr txBox="1"/>
            <p:nvPr/>
          </p:nvSpPr>
          <p:spPr>
            <a:xfrm>
              <a:off x="9791463" y="1118135"/>
              <a:ext cx="848169" cy="169277"/>
            </a:xfrm>
            <a:prstGeom prst="rect">
              <a:avLst/>
            </a:prstGeom>
            <a:noFill/>
          </p:spPr>
          <p:txBody>
            <a:bodyPr wrap="square" rtlCol="0">
              <a:spAutoFit/>
            </a:bodyPr>
            <a:lstStyle/>
            <a:p>
              <a:pPr algn="ctr">
                <a:lnSpc>
                  <a:spcPct val="100000"/>
                </a:lnSpc>
                <a:spcBef>
                  <a:spcPts val="100"/>
                </a:spcBef>
              </a:pPr>
              <a:r>
                <a:rPr lang="en-US" sz="500" dirty="0">
                  <a:solidFill>
                    <a:schemeClr val="tx1"/>
                  </a:solidFill>
                </a:rPr>
                <a:t>4AQ8: Wasabi</a:t>
              </a:r>
              <a:endParaRPr lang="en-US" sz="500" dirty="0"/>
            </a:p>
          </p:txBody>
        </p:sp>
      </p:grpSp>
      <p:grpSp>
        <p:nvGrpSpPr>
          <p:cNvPr id="272" name="Group 271">
            <a:extLst>
              <a:ext uri="{FF2B5EF4-FFF2-40B4-BE49-F238E27FC236}">
                <a16:creationId xmlns:a16="http://schemas.microsoft.com/office/drawing/2014/main" id="{DD9EB3D3-B89C-4BDF-963C-95058A3580DE}"/>
              </a:ext>
            </a:extLst>
          </p:cNvPr>
          <p:cNvGrpSpPr/>
          <p:nvPr/>
        </p:nvGrpSpPr>
        <p:grpSpPr>
          <a:xfrm>
            <a:off x="11139021" y="991859"/>
            <a:ext cx="848169" cy="502658"/>
            <a:chOff x="11442760" y="784754"/>
            <a:chExt cx="848169" cy="502658"/>
          </a:xfrm>
        </p:grpSpPr>
        <p:pic>
          <p:nvPicPr>
            <p:cNvPr id="273" name="Picture 24">
              <a:extLst>
                <a:ext uri="{FF2B5EF4-FFF2-40B4-BE49-F238E27FC236}">
                  <a16:creationId xmlns:a16="http://schemas.microsoft.com/office/drawing/2014/main" id="{A1977480-4871-4A34-AC23-69E561833D93}"/>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683965" y="7847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id="{9CF1B845-B5C5-4435-B1B0-3AC1A0199D1C}"/>
                </a:ext>
              </a:extLst>
            </p:cNvPr>
            <p:cNvSpPr txBox="1"/>
            <p:nvPr/>
          </p:nvSpPr>
          <p:spPr>
            <a:xfrm>
              <a:off x="11442760" y="1118135"/>
              <a:ext cx="848169" cy="169277"/>
            </a:xfrm>
            <a:prstGeom prst="rect">
              <a:avLst/>
            </a:prstGeom>
            <a:noFill/>
          </p:spPr>
          <p:txBody>
            <a:bodyPr wrap="square" rtlCol="0">
              <a:spAutoFit/>
            </a:bodyPr>
            <a:lstStyle/>
            <a:p>
              <a:pPr algn="ctr">
                <a:lnSpc>
                  <a:spcPct val="100000"/>
                </a:lnSpc>
                <a:spcBef>
                  <a:spcPts val="100"/>
                </a:spcBef>
              </a:pPr>
              <a:r>
                <a:rPr lang="en-US" sz="500" dirty="0">
                  <a:solidFill>
                    <a:schemeClr val="tx1"/>
                  </a:solidFill>
                </a:rPr>
                <a:t>4AV3: Blue Jay</a:t>
              </a:r>
              <a:endParaRPr lang="en-US" sz="500" dirty="0"/>
            </a:p>
          </p:txBody>
        </p:sp>
      </p:grpSp>
      <p:grpSp>
        <p:nvGrpSpPr>
          <p:cNvPr id="275" name="Group 274">
            <a:extLst>
              <a:ext uri="{FF2B5EF4-FFF2-40B4-BE49-F238E27FC236}">
                <a16:creationId xmlns:a16="http://schemas.microsoft.com/office/drawing/2014/main" id="{D0D24EEF-B179-4E48-94FB-6FE20AAF9CAC}"/>
              </a:ext>
            </a:extLst>
          </p:cNvPr>
          <p:cNvGrpSpPr/>
          <p:nvPr/>
        </p:nvGrpSpPr>
        <p:grpSpPr>
          <a:xfrm>
            <a:off x="8954387" y="1520108"/>
            <a:ext cx="848169" cy="505040"/>
            <a:chOff x="5655841" y="580417"/>
            <a:chExt cx="848169" cy="505040"/>
          </a:xfrm>
        </p:grpSpPr>
        <p:pic>
          <p:nvPicPr>
            <p:cNvPr id="276" name="Picture 17">
              <a:extLst>
                <a:ext uri="{FF2B5EF4-FFF2-40B4-BE49-F238E27FC236}">
                  <a16:creationId xmlns:a16="http://schemas.microsoft.com/office/drawing/2014/main" id="{46132315-0E4A-4A9F-B3CC-03954D6E465E}"/>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90861" y="5804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77" name="TextBox 276">
              <a:extLst>
                <a:ext uri="{FF2B5EF4-FFF2-40B4-BE49-F238E27FC236}">
                  <a16:creationId xmlns:a16="http://schemas.microsoft.com/office/drawing/2014/main" id="{BAD4FE50-D451-4844-A66C-283CFBC9F460}"/>
                </a:ext>
              </a:extLst>
            </p:cNvPr>
            <p:cNvSpPr txBox="1"/>
            <p:nvPr/>
          </p:nvSpPr>
          <p:spPr>
            <a:xfrm>
              <a:off x="5655841" y="916180"/>
              <a:ext cx="848169" cy="169277"/>
            </a:xfrm>
            <a:prstGeom prst="rect">
              <a:avLst/>
            </a:prstGeom>
            <a:noFill/>
          </p:spPr>
          <p:txBody>
            <a:bodyPr wrap="square" rtlCol="0">
              <a:spAutoFit/>
            </a:bodyPr>
            <a:lstStyle/>
            <a:p>
              <a:pPr algn="ctr"/>
              <a:r>
                <a:rPr lang="en-US" sz="500" dirty="0"/>
                <a:t>4CZ3: Jungle </a:t>
              </a:r>
            </a:p>
          </p:txBody>
        </p:sp>
      </p:grpSp>
    </p:spTree>
    <p:extLst>
      <p:ext uri="{BB962C8B-B14F-4D97-AF65-F5344CB8AC3E}">
        <p14:creationId xmlns:p14="http://schemas.microsoft.com/office/powerpoint/2010/main" val="25852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Leg</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PRICE GROUP 1</a:t>
            </a:r>
          </a:p>
        </p:txBody>
      </p:sp>
      <p:pic>
        <p:nvPicPr>
          <p:cNvPr id="113" name="Picture 112" descr="A picture containing indoor&#10;&#10;Description automatically generated">
            <a:extLst>
              <a:ext uri="{FF2B5EF4-FFF2-40B4-BE49-F238E27FC236}">
                <a16:creationId xmlns:a16="http://schemas.microsoft.com/office/drawing/2014/main" id="{1C686DFF-F1D9-4CA9-B731-F58F60EC7B9C}"/>
              </a:ext>
            </a:extLst>
          </p:cNvPr>
          <p:cNvPicPr>
            <a:picLocks noChangeAspect="1"/>
          </p:cNvPicPr>
          <p:nvPr/>
        </p:nvPicPr>
        <p:blipFill rotWithShape="1">
          <a:blip r:embed="rId2">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14" name="Content Placeholder 106">
            <a:extLst>
              <a:ext uri="{FF2B5EF4-FFF2-40B4-BE49-F238E27FC236}">
                <a16:creationId xmlns:a16="http://schemas.microsoft.com/office/drawing/2014/main" id="{0AB76EC1-0CFC-4B1F-9FDE-5A9A548FEC48}"/>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Neutral Tones</a:t>
            </a:r>
          </a:p>
        </p:txBody>
      </p:sp>
      <p:sp>
        <p:nvSpPr>
          <p:cNvPr id="202" name="Content Placeholder 106">
            <a:extLst>
              <a:ext uri="{FF2B5EF4-FFF2-40B4-BE49-F238E27FC236}">
                <a16:creationId xmlns:a16="http://schemas.microsoft.com/office/drawing/2014/main" id="{60CC3DA1-C79B-46DD-A6C3-731E99CF9432}"/>
              </a:ext>
            </a:extLst>
          </p:cNvPr>
          <p:cNvSpPr>
            <a:spLocks noGrp="1"/>
          </p:cNvSpPr>
          <p:nvPr/>
        </p:nvSpPr>
        <p:spPr>
          <a:xfrm>
            <a:off x="7993139" y="75430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Gloss color accents</a:t>
            </a:r>
          </a:p>
        </p:txBody>
      </p:sp>
      <p:sp>
        <p:nvSpPr>
          <p:cNvPr id="205" name="Content Placeholder 106">
            <a:extLst>
              <a:ext uri="{FF2B5EF4-FFF2-40B4-BE49-F238E27FC236}">
                <a16:creationId xmlns:a16="http://schemas.microsoft.com/office/drawing/2014/main" id="{627D3F2F-DDF8-428F-AA12-6D2C9A15DEBF}"/>
              </a:ext>
            </a:extLst>
          </p:cNvPr>
          <p:cNvSpPr>
            <a:spLocks noGrp="1"/>
          </p:cNvSpPr>
          <p:nvPr/>
        </p:nvSpPr>
        <p:spPr>
          <a:xfrm>
            <a:off x="7993139" y="3154725"/>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Metallic </a:t>
            </a:r>
          </a:p>
        </p:txBody>
      </p:sp>
      <p:sp>
        <p:nvSpPr>
          <p:cNvPr id="206" name="Content Placeholder 106">
            <a:extLst>
              <a:ext uri="{FF2B5EF4-FFF2-40B4-BE49-F238E27FC236}">
                <a16:creationId xmlns:a16="http://schemas.microsoft.com/office/drawing/2014/main" id="{98AAC5BC-F344-48EF-86A0-7E13322A6846}"/>
              </a:ext>
            </a:extLst>
          </p:cNvPr>
          <p:cNvSpPr>
            <a:spLocks noGrp="1"/>
          </p:cNvSpPr>
          <p:nvPr/>
        </p:nvSpPr>
        <p:spPr>
          <a:xfrm>
            <a:off x="7993139" y="4118342"/>
            <a:ext cx="1912797"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Metallic</a:t>
            </a:r>
          </a:p>
        </p:txBody>
      </p:sp>
      <p:sp>
        <p:nvSpPr>
          <p:cNvPr id="245" name="Content Placeholder 106">
            <a:extLst>
              <a:ext uri="{FF2B5EF4-FFF2-40B4-BE49-F238E27FC236}">
                <a16:creationId xmlns:a16="http://schemas.microsoft.com/office/drawing/2014/main" id="{75D5C537-E21F-4E4B-B7F3-5968993056F0}"/>
              </a:ext>
            </a:extLst>
          </p:cNvPr>
          <p:cNvSpPr>
            <a:spLocks noGrp="1"/>
          </p:cNvSpPr>
          <p:nvPr/>
        </p:nvSpPr>
        <p:spPr>
          <a:xfrm>
            <a:off x="7993139" y="2181037"/>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 paint color accents</a:t>
            </a:r>
          </a:p>
        </p:txBody>
      </p:sp>
      <p:sp>
        <p:nvSpPr>
          <p:cNvPr id="246" name="Content Placeholder 106">
            <a:extLst>
              <a:ext uri="{FF2B5EF4-FFF2-40B4-BE49-F238E27FC236}">
                <a16:creationId xmlns:a16="http://schemas.microsoft.com/office/drawing/2014/main" id="{F90AA737-D48C-477A-88B2-96C514C30370}"/>
              </a:ext>
            </a:extLst>
          </p:cNvPr>
          <p:cNvSpPr>
            <a:spLocks noGrp="1"/>
          </p:cNvSpPr>
          <p:nvPr/>
        </p:nvSpPr>
        <p:spPr>
          <a:xfrm>
            <a:off x="7992753"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1</a:t>
            </a:r>
          </a:p>
        </p:txBody>
      </p:sp>
      <p:sp>
        <p:nvSpPr>
          <p:cNvPr id="247" name="Content Placeholder 106">
            <a:extLst>
              <a:ext uri="{FF2B5EF4-FFF2-40B4-BE49-F238E27FC236}">
                <a16:creationId xmlns:a16="http://schemas.microsoft.com/office/drawing/2014/main" id="{B825E7E1-501F-459B-A5CA-6969A7675F78}"/>
              </a:ext>
            </a:extLst>
          </p:cNvPr>
          <p:cNvSpPr>
            <a:spLocks noGrp="1"/>
          </p:cNvSpPr>
          <p:nvPr/>
        </p:nvSpPr>
        <p:spPr>
          <a:xfrm>
            <a:off x="7991313" y="1454467"/>
            <a:ext cx="1536365"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48" name="Content Placeholder 106">
            <a:extLst>
              <a:ext uri="{FF2B5EF4-FFF2-40B4-BE49-F238E27FC236}">
                <a16:creationId xmlns:a16="http://schemas.microsoft.com/office/drawing/2014/main" id="{22CC63E8-7E5C-4B46-91A4-DD7128787518}"/>
              </a:ext>
            </a:extLst>
          </p:cNvPr>
          <p:cNvSpPr>
            <a:spLocks noGrp="1"/>
          </p:cNvSpPr>
          <p:nvPr/>
        </p:nvSpPr>
        <p:spPr>
          <a:xfrm>
            <a:off x="7992753" y="298269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3</a:t>
            </a:r>
          </a:p>
        </p:txBody>
      </p:sp>
      <p:sp>
        <p:nvSpPr>
          <p:cNvPr id="272" name="Content Placeholder 106">
            <a:extLst>
              <a:ext uri="{FF2B5EF4-FFF2-40B4-BE49-F238E27FC236}">
                <a16:creationId xmlns:a16="http://schemas.microsoft.com/office/drawing/2014/main" id="{2AF3FA7A-919D-4D16-8EB3-53B4605F619B}"/>
              </a:ext>
            </a:extLst>
          </p:cNvPr>
          <p:cNvSpPr>
            <a:spLocks noGrp="1"/>
          </p:cNvSpPr>
          <p:nvPr/>
        </p:nvSpPr>
        <p:spPr>
          <a:xfrm>
            <a:off x="7992753" y="3956920"/>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4</a:t>
            </a:r>
          </a:p>
        </p:txBody>
      </p:sp>
      <p:grpSp>
        <p:nvGrpSpPr>
          <p:cNvPr id="273" name="Group 272">
            <a:extLst>
              <a:ext uri="{FF2B5EF4-FFF2-40B4-BE49-F238E27FC236}">
                <a16:creationId xmlns:a16="http://schemas.microsoft.com/office/drawing/2014/main" id="{246FEE3C-CEC3-4DE6-B01F-0A5F4163351B}"/>
              </a:ext>
            </a:extLst>
          </p:cNvPr>
          <p:cNvGrpSpPr/>
          <p:nvPr/>
        </p:nvGrpSpPr>
        <p:grpSpPr>
          <a:xfrm>
            <a:off x="7953770" y="989092"/>
            <a:ext cx="650860" cy="577921"/>
            <a:chOff x="8339329" y="2130267"/>
            <a:chExt cx="650860" cy="577921"/>
          </a:xfrm>
        </p:grpSpPr>
        <p:pic>
          <p:nvPicPr>
            <p:cNvPr id="274" name="Picture 273" descr="Background pattern&#10;&#10;Description automatically generated with low confidence">
              <a:extLst>
                <a:ext uri="{FF2B5EF4-FFF2-40B4-BE49-F238E27FC236}">
                  <a16:creationId xmlns:a16="http://schemas.microsoft.com/office/drawing/2014/main" id="{DBA3F1CE-790C-4795-84AC-32333EE06B9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478553" y="2130267"/>
              <a:ext cx="365760" cy="365760"/>
            </a:xfrm>
            <a:prstGeom prst="rect">
              <a:avLst/>
            </a:prstGeom>
          </p:spPr>
        </p:pic>
        <p:sp>
          <p:nvSpPr>
            <p:cNvPr id="275" name="TextBox 274">
              <a:extLst>
                <a:ext uri="{FF2B5EF4-FFF2-40B4-BE49-F238E27FC236}">
                  <a16:creationId xmlns:a16="http://schemas.microsoft.com/office/drawing/2014/main" id="{58574739-892F-42AD-A240-24880B218DB8}"/>
                </a:ext>
              </a:extLst>
            </p:cNvPr>
            <p:cNvSpPr txBox="1"/>
            <p:nvPr/>
          </p:nvSpPr>
          <p:spPr>
            <a:xfrm>
              <a:off x="8339329" y="2461967"/>
              <a:ext cx="650860" cy="246221"/>
            </a:xfrm>
            <a:prstGeom prst="rect">
              <a:avLst/>
            </a:prstGeom>
            <a:noFill/>
          </p:spPr>
          <p:txBody>
            <a:bodyPr wrap="square" rtlCol="0">
              <a:spAutoFit/>
            </a:bodyPr>
            <a:lstStyle/>
            <a:p>
              <a:pPr algn="ctr"/>
              <a:r>
                <a:rPr lang="en-US" sz="500" dirty="0"/>
                <a:t>4140: Arctic White</a:t>
              </a:r>
            </a:p>
          </p:txBody>
        </p:sp>
      </p:grpSp>
      <p:grpSp>
        <p:nvGrpSpPr>
          <p:cNvPr id="276" name="Group 275">
            <a:extLst>
              <a:ext uri="{FF2B5EF4-FFF2-40B4-BE49-F238E27FC236}">
                <a16:creationId xmlns:a16="http://schemas.microsoft.com/office/drawing/2014/main" id="{58F19657-9A33-41BB-8ED2-13EE5FA5C870}"/>
              </a:ext>
            </a:extLst>
          </p:cNvPr>
          <p:cNvGrpSpPr/>
          <p:nvPr/>
        </p:nvGrpSpPr>
        <p:grpSpPr>
          <a:xfrm>
            <a:off x="7953770" y="1695323"/>
            <a:ext cx="650860" cy="499947"/>
            <a:chOff x="8339531" y="3013217"/>
            <a:chExt cx="650860" cy="499947"/>
          </a:xfrm>
        </p:grpSpPr>
        <p:sp>
          <p:nvSpPr>
            <p:cNvPr id="278" name="TextBox 277">
              <a:extLst>
                <a:ext uri="{FF2B5EF4-FFF2-40B4-BE49-F238E27FC236}">
                  <a16:creationId xmlns:a16="http://schemas.microsoft.com/office/drawing/2014/main" id="{534B74D2-A90E-472A-AF31-93E543B43C8A}"/>
                </a:ext>
              </a:extLst>
            </p:cNvPr>
            <p:cNvSpPr txBox="1"/>
            <p:nvPr/>
          </p:nvSpPr>
          <p:spPr>
            <a:xfrm>
              <a:off x="8339531" y="3343887"/>
              <a:ext cx="650860" cy="169277"/>
            </a:xfrm>
            <a:prstGeom prst="rect">
              <a:avLst/>
            </a:prstGeom>
            <a:noFill/>
          </p:spPr>
          <p:txBody>
            <a:bodyPr wrap="square" rtlCol="0">
              <a:spAutoFit/>
            </a:bodyPr>
            <a:lstStyle/>
            <a:p>
              <a:pPr algn="ctr">
                <a:lnSpc>
                  <a:spcPct val="100000"/>
                </a:lnSpc>
                <a:spcBef>
                  <a:spcPts val="100"/>
                </a:spcBef>
              </a:pPr>
              <a:r>
                <a:rPr lang="en-US" sz="500" dirty="0"/>
                <a:t>SL: Silver</a:t>
              </a:r>
            </a:p>
          </p:txBody>
        </p:sp>
        <p:pic>
          <p:nvPicPr>
            <p:cNvPr id="277" name="Picture 29">
              <a:extLst>
                <a:ext uri="{FF2B5EF4-FFF2-40B4-BE49-F238E27FC236}">
                  <a16:creationId xmlns:a16="http://schemas.microsoft.com/office/drawing/2014/main" id="{4CFE7396-A4F5-4FFB-8329-4D37F0FCE92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9" name="Group 278">
            <a:extLst>
              <a:ext uri="{FF2B5EF4-FFF2-40B4-BE49-F238E27FC236}">
                <a16:creationId xmlns:a16="http://schemas.microsoft.com/office/drawing/2014/main" id="{8B7CEF15-0E2B-467E-8FEE-74AF3FF2BEB4}"/>
              </a:ext>
            </a:extLst>
          </p:cNvPr>
          <p:cNvGrpSpPr/>
          <p:nvPr/>
        </p:nvGrpSpPr>
        <p:grpSpPr>
          <a:xfrm>
            <a:off x="8477365" y="1695323"/>
            <a:ext cx="650860" cy="488310"/>
            <a:chOff x="8870992" y="3016227"/>
            <a:chExt cx="650860" cy="488310"/>
          </a:xfrm>
        </p:grpSpPr>
        <p:pic>
          <p:nvPicPr>
            <p:cNvPr id="280" name="Picture 31">
              <a:extLst>
                <a:ext uri="{FF2B5EF4-FFF2-40B4-BE49-F238E27FC236}">
                  <a16:creationId xmlns:a16="http://schemas.microsoft.com/office/drawing/2014/main" id="{4C53906E-02BE-4321-AEDF-BD61DF79855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309" y="30162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81" name="TextBox 280">
              <a:extLst>
                <a:ext uri="{FF2B5EF4-FFF2-40B4-BE49-F238E27FC236}">
                  <a16:creationId xmlns:a16="http://schemas.microsoft.com/office/drawing/2014/main" id="{D73195D1-65B5-4757-B5FD-1DAF0D4C2F27}"/>
                </a:ext>
              </a:extLst>
            </p:cNvPr>
            <p:cNvSpPr txBox="1"/>
            <p:nvPr/>
          </p:nvSpPr>
          <p:spPr>
            <a:xfrm>
              <a:off x="8870992" y="3335260"/>
              <a:ext cx="650860" cy="169277"/>
            </a:xfrm>
            <a:prstGeom prst="rect">
              <a:avLst/>
            </a:prstGeom>
            <a:noFill/>
          </p:spPr>
          <p:txBody>
            <a:bodyPr wrap="square" rtlCol="0">
              <a:spAutoFit/>
            </a:bodyPr>
            <a:lstStyle/>
            <a:p>
              <a:pPr algn="ctr">
                <a:lnSpc>
                  <a:spcPct val="100000"/>
                </a:lnSpc>
                <a:spcBef>
                  <a:spcPts val="100"/>
                </a:spcBef>
              </a:pPr>
              <a:r>
                <a:rPr lang="en-US" sz="500"/>
                <a:t>NI: Nickel</a:t>
              </a:r>
            </a:p>
          </p:txBody>
        </p:sp>
      </p:grpSp>
      <p:grpSp>
        <p:nvGrpSpPr>
          <p:cNvPr id="282" name="Group 281">
            <a:extLst>
              <a:ext uri="{FF2B5EF4-FFF2-40B4-BE49-F238E27FC236}">
                <a16:creationId xmlns:a16="http://schemas.microsoft.com/office/drawing/2014/main" id="{E8F8CD7B-CC6E-4DD3-86FF-293A358C01EB}"/>
              </a:ext>
            </a:extLst>
          </p:cNvPr>
          <p:cNvGrpSpPr/>
          <p:nvPr/>
        </p:nvGrpSpPr>
        <p:grpSpPr>
          <a:xfrm>
            <a:off x="9021990" y="1695323"/>
            <a:ext cx="650860" cy="492830"/>
            <a:chOff x="9415617" y="3016227"/>
            <a:chExt cx="650860" cy="492830"/>
          </a:xfrm>
        </p:grpSpPr>
        <p:pic>
          <p:nvPicPr>
            <p:cNvPr id="283" name="Picture 30">
              <a:extLst>
                <a:ext uri="{FF2B5EF4-FFF2-40B4-BE49-F238E27FC236}">
                  <a16:creationId xmlns:a16="http://schemas.microsoft.com/office/drawing/2014/main" id="{3F2B6BE6-00FC-41DF-8051-5F29F0243EC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335" y="30162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84" name="TextBox 283">
              <a:extLst>
                <a:ext uri="{FF2B5EF4-FFF2-40B4-BE49-F238E27FC236}">
                  <a16:creationId xmlns:a16="http://schemas.microsoft.com/office/drawing/2014/main" id="{95231743-062A-460B-AB3D-977CCFD2118D}"/>
                </a:ext>
              </a:extLst>
            </p:cNvPr>
            <p:cNvSpPr txBox="1"/>
            <p:nvPr/>
          </p:nvSpPr>
          <p:spPr>
            <a:xfrm>
              <a:off x="9415617" y="3339780"/>
              <a:ext cx="650860" cy="169277"/>
            </a:xfrm>
            <a:prstGeom prst="rect">
              <a:avLst/>
            </a:prstGeom>
            <a:noFill/>
          </p:spPr>
          <p:txBody>
            <a:bodyPr wrap="square" rtlCol="0">
              <a:spAutoFit/>
            </a:bodyPr>
            <a:lstStyle/>
            <a:p>
              <a:pPr algn="ctr"/>
              <a:r>
                <a:rPr lang="en-US" sz="500" dirty="0"/>
                <a:t>BK: Black</a:t>
              </a:r>
            </a:p>
          </p:txBody>
        </p:sp>
      </p:grpSp>
      <p:grpSp>
        <p:nvGrpSpPr>
          <p:cNvPr id="285" name="Group 284">
            <a:extLst>
              <a:ext uri="{FF2B5EF4-FFF2-40B4-BE49-F238E27FC236}">
                <a16:creationId xmlns:a16="http://schemas.microsoft.com/office/drawing/2014/main" id="{46C2EEA7-25B8-449C-8FB2-3C98956D6B31}"/>
              </a:ext>
            </a:extLst>
          </p:cNvPr>
          <p:cNvGrpSpPr/>
          <p:nvPr/>
        </p:nvGrpSpPr>
        <p:grpSpPr>
          <a:xfrm>
            <a:off x="7945296" y="2407933"/>
            <a:ext cx="650860" cy="576892"/>
            <a:chOff x="8278965" y="2520912"/>
            <a:chExt cx="650860" cy="576892"/>
          </a:xfrm>
        </p:grpSpPr>
        <p:pic>
          <p:nvPicPr>
            <p:cNvPr id="289" name="Picture 288" descr="Background pattern&#10;&#10;Description automatically generated with low confidence">
              <a:extLst>
                <a:ext uri="{FF2B5EF4-FFF2-40B4-BE49-F238E27FC236}">
                  <a16:creationId xmlns:a16="http://schemas.microsoft.com/office/drawing/2014/main" id="{78E53BD0-113E-4A4E-A570-5AC79B7F656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424246" y="2520912"/>
              <a:ext cx="365760" cy="365760"/>
            </a:xfrm>
            <a:prstGeom prst="rect">
              <a:avLst/>
            </a:prstGeom>
          </p:spPr>
        </p:pic>
        <p:sp>
          <p:nvSpPr>
            <p:cNvPr id="291" name="TextBox 290">
              <a:extLst>
                <a:ext uri="{FF2B5EF4-FFF2-40B4-BE49-F238E27FC236}">
                  <a16:creationId xmlns:a16="http://schemas.microsoft.com/office/drawing/2014/main" id="{90FDA11A-F650-4DC3-B0AE-CA96C125836E}"/>
                </a:ext>
              </a:extLst>
            </p:cNvPr>
            <p:cNvSpPr txBox="1"/>
            <p:nvPr/>
          </p:nvSpPr>
          <p:spPr>
            <a:xfrm>
              <a:off x="8278965" y="2851583"/>
              <a:ext cx="650860" cy="246221"/>
            </a:xfrm>
            <a:prstGeom prst="rect">
              <a:avLst/>
            </a:prstGeom>
            <a:noFill/>
          </p:spPr>
          <p:txBody>
            <a:bodyPr wrap="square" rtlCol="0">
              <a:spAutoFit/>
            </a:bodyPr>
            <a:lstStyle/>
            <a:p>
              <a:pPr algn="ctr"/>
              <a:r>
                <a:rPr lang="en-US" sz="500" dirty="0"/>
                <a:t>7241: </a:t>
              </a:r>
              <a:r>
                <a:rPr lang="en-US" sz="500" dirty="0" err="1"/>
                <a:t>Arcrtic</a:t>
              </a:r>
              <a:r>
                <a:rPr lang="en-US" sz="500" dirty="0"/>
                <a:t> White</a:t>
              </a:r>
            </a:p>
          </p:txBody>
        </p:sp>
      </p:grpSp>
      <p:grpSp>
        <p:nvGrpSpPr>
          <p:cNvPr id="292" name="Group 291">
            <a:extLst>
              <a:ext uri="{FF2B5EF4-FFF2-40B4-BE49-F238E27FC236}">
                <a16:creationId xmlns:a16="http://schemas.microsoft.com/office/drawing/2014/main" id="{563E540E-F6BE-4D8B-95F1-BBAEAD312687}"/>
              </a:ext>
            </a:extLst>
          </p:cNvPr>
          <p:cNvGrpSpPr/>
          <p:nvPr/>
        </p:nvGrpSpPr>
        <p:grpSpPr>
          <a:xfrm>
            <a:off x="8480839" y="2407933"/>
            <a:ext cx="650860" cy="488310"/>
            <a:chOff x="8810426" y="2523923"/>
            <a:chExt cx="650860" cy="488310"/>
          </a:xfrm>
        </p:grpSpPr>
        <p:pic>
          <p:nvPicPr>
            <p:cNvPr id="293" name="Picture 292" descr="A picture containing text, accessory, case&#10;&#10;Description automatically generated">
              <a:extLst>
                <a:ext uri="{FF2B5EF4-FFF2-40B4-BE49-F238E27FC236}">
                  <a16:creationId xmlns:a16="http://schemas.microsoft.com/office/drawing/2014/main" id="{45B9D415-78B1-4403-9CCB-E28546A249E7}"/>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294" name="TextBox 293">
              <a:extLst>
                <a:ext uri="{FF2B5EF4-FFF2-40B4-BE49-F238E27FC236}">
                  <a16:creationId xmlns:a16="http://schemas.microsoft.com/office/drawing/2014/main" id="{9E664FDC-0BC9-41DB-A991-7A49FC1B397E}"/>
                </a:ext>
              </a:extLst>
            </p:cNvPr>
            <p:cNvSpPr txBox="1"/>
            <p:nvPr/>
          </p:nvSpPr>
          <p:spPr>
            <a:xfrm>
              <a:off x="8810426" y="2842956"/>
              <a:ext cx="650860" cy="169277"/>
            </a:xfrm>
            <a:prstGeom prst="rect">
              <a:avLst/>
            </a:prstGeom>
            <a:noFill/>
          </p:spPr>
          <p:txBody>
            <a:bodyPr wrap="square" rtlCol="0">
              <a:spAutoFit/>
            </a:bodyPr>
            <a:lstStyle/>
            <a:p>
              <a:pPr algn="ctr"/>
              <a:r>
                <a:rPr lang="en-US" sz="500" dirty="0"/>
                <a:t>7360: Merle</a:t>
              </a:r>
            </a:p>
          </p:txBody>
        </p:sp>
      </p:grpSp>
      <p:grpSp>
        <p:nvGrpSpPr>
          <p:cNvPr id="295" name="Group 294">
            <a:extLst>
              <a:ext uri="{FF2B5EF4-FFF2-40B4-BE49-F238E27FC236}">
                <a16:creationId xmlns:a16="http://schemas.microsoft.com/office/drawing/2014/main" id="{192FBCED-A408-4B92-87A1-C5BEF63B45DD}"/>
              </a:ext>
            </a:extLst>
          </p:cNvPr>
          <p:cNvGrpSpPr/>
          <p:nvPr/>
        </p:nvGrpSpPr>
        <p:grpSpPr>
          <a:xfrm>
            <a:off x="7948026" y="4358649"/>
            <a:ext cx="650860" cy="575945"/>
            <a:chOff x="4103892" y="4066527"/>
            <a:chExt cx="650860" cy="575945"/>
          </a:xfrm>
        </p:grpSpPr>
        <p:pic>
          <p:nvPicPr>
            <p:cNvPr id="296" name="Picture 295" descr="A picture containing text, accessory, case&#10;&#10;Description automatically generated">
              <a:extLst>
                <a:ext uri="{FF2B5EF4-FFF2-40B4-BE49-F238E27FC236}">
                  <a16:creationId xmlns:a16="http://schemas.microsoft.com/office/drawing/2014/main" id="{9183C152-5B09-4AF5-BB5D-ECCD93217663}"/>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246442" y="4066527"/>
              <a:ext cx="365760" cy="365760"/>
            </a:xfrm>
            <a:prstGeom prst="rect">
              <a:avLst/>
            </a:prstGeom>
          </p:spPr>
        </p:pic>
        <p:sp>
          <p:nvSpPr>
            <p:cNvPr id="297" name="TextBox 296">
              <a:extLst>
                <a:ext uri="{FF2B5EF4-FFF2-40B4-BE49-F238E27FC236}">
                  <a16:creationId xmlns:a16="http://schemas.microsoft.com/office/drawing/2014/main" id="{78A9ABA2-A24F-46FD-A965-8635307A06C1}"/>
                </a:ext>
              </a:extLst>
            </p:cNvPr>
            <p:cNvSpPr txBox="1"/>
            <p:nvPr/>
          </p:nvSpPr>
          <p:spPr>
            <a:xfrm>
              <a:off x="4103892" y="4396251"/>
              <a:ext cx="650860" cy="246221"/>
            </a:xfrm>
            <a:prstGeom prst="rect">
              <a:avLst/>
            </a:prstGeom>
            <a:noFill/>
          </p:spPr>
          <p:txBody>
            <a:bodyPr wrap="square" rtlCol="0">
              <a:spAutoFit/>
            </a:bodyPr>
            <a:lstStyle/>
            <a:p>
              <a:pPr algn="ctr">
                <a:lnSpc>
                  <a:spcPct val="100000"/>
                </a:lnSpc>
                <a:spcBef>
                  <a:spcPts val="0"/>
                </a:spcBef>
              </a:pPr>
              <a:r>
                <a:rPr lang="en-US" sz="500" dirty="0"/>
                <a:t>7246: Midnight</a:t>
              </a:r>
            </a:p>
            <a:p>
              <a:pPr algn="ctr">
                <a:lnSpc>
                  <a:spcPct val="100000"/>
                </a:lnSpc>
                <a:spcBef>
                  <a:spcPts val="0"/>
                </a:spcBef>
              </a:pPr>
              <a:r>
                <a:rPr lang="en-US" sz="500" dirty="0"/>
                <a:t> Metallic</a:t>
              </a:r>
            </a:p>
          </p:txBody>
        </p:sp>
      </p:grpSp>
      <p:grpSp>
        <p:nvGrpSpPr>
          <p:cNvPr id="307" name="Group 306">
            <a:extLst>
              <a:ext uri="{FF2B5EF4-FFF2-40B4-BE49-F238E27FC236}">
                <a16:creationId xmlns:a16="http://schemas.microsoft.com/office/drawing/2014/main" id="{FC4C3D49-773F-4778-BCE6-04148ED4022F}"/>
              </a:ext>
            </a:extLst>
          </p:cNvPr>
          <p:cNvGrpSpPr/>
          <p:nvPr/>
        </p:nvGrpSpPr>
        <p:grpSpPr>
          <a:xfrm>
            <a:off x="7945122" y="3384958"/>
            <a:ext cx="650860" cy="578500"/>
            <a:chOff x="5183727" y="3272054"/>
            <a:chExt cx="650860" cy="578500"/>
          </a:xfrm>
        </p:grpSpPr>
        <p:pic>
          <p:nvPicPr>
            <p:cNvPr id="308" name="Picture 8">
              <a:extLst>
                <a:ext uri="{FF2B5EF4-FFF2-40B4-BE49-F238E27FC236}">
                  <a16:creationId xmlns:a16="http://schemas.microsoft.com/office/drawing/2014/main" id="{DD3B6086-4D27-440F-A41A-0E764D506418}"/>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5750" y="327205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09" name="TextBox 308">
              <a:extLst>
                <a:ext uri="{FF2B5EF4-FFF2-40B4-BE49-F238E27FC236}">
                  <a16:creationId xmlns:a16="http://schemas.microsoft.com/office/drawing/2014/main" id="{0F9E7E17-547E-4E95-B01D-30BDD47DCBAF}"/>
                </a:ext>
              </a:extLst>
            </p:cNvPr>
            <p:cNvSpPr txBox="1"/>
            <p:nvPr/>
          </p:nvSpPr>
          <p:spPr>
            <a:xfrm>
              <a:off x="5183727" y="3604333"/>
              <a:ext cx="650860" cy="246221"/>
            </a:xfrm>
            <a:prstGeom prst="rect">
              <a:avLst/>
            </a:prstGeom>
            <a:noFill/>
          </p:spPr>
          <p:txBody>
            <a:bodyPr wrap="square" rtlCol="0">
              <a:spAutoFit/>
            </a:bodyPr>
            <a:lstStyle/>
            <a:p>
              <a:pPr algn="ctr">
                <a:lnSpc>
                  <a:spcPct val="100000"/>
                </a:lnSpc>
                <a:spcBef>
                  <a:spcPts val="10"/>
                </a:spcBef>
              </a:pPr>
              <a:r>
                <a:rPr lang="en-US" sz="500" dirty="0"/>
                <a:t>4798: Sterling </a:t>
              </a:r>
            </a:p>
            <a:p>
              <a:pPr algn="ctr">
                <a:lnSpc>
                  <a:spcPct val="100000"/>
                </a:lnSpc>
                <a:spcBef>
                  <a:spcPts val="10"/>
                </a:spcBef>
              </a:pPr>
              <a:r>
                <a:rPr lang="en-US" sz="500" dirty="0"/>
                <a:t>Metallic</a:t>
              </a:r>
            </a:p>
          </p:txBody>
        </p:sp>
      </p:grpSp>
      <p:sp>
        <p:nvSpPr>
          <p:cNvPr id="142" name="Content Placeholder 106">
            <a:extLst>
              <a:ext uri="{FF2B5EF4-FFF2-40B4-BE49-F238E27FC236}">
                <a16:creationId xmlns:a16="http://schemas.microsoft.com/office/drawing/2014/main" id="{7BA96755-9D37-4C2E-89B1-AB2920F32458}"/>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a:solidFill>
                  <a:schemeClr val="bg2">
                    <a:lumMod val="10000"/>
                  </a:schemeClr>
                </a:solidFill>
              </a:rPr>
              <a:t>Desk</a:t>
            </a:r>
          </a:p>
        </p:txBody>
      </p:sp>
      <p:pic>
        <p:nvPicPr>
          <p:cNvPr id="143" name="Picture 142">
            <a:extLst>
              <a:ext uri="{FF2B5EF4-FFF2-40B4-BE49-F238E27FC236}">
                <a16:creationId xmlns:a16="http://schemas.microsoft.com/office/drawing/2014/main" id="{B712E4E9-7D1F-472A-9BBF-27A6CCEE7213}"/>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5000"/>
                    </a14:imgEffect>
                  </a14:imgLayer>
                </a14:imgProps>
              </a:ext>
            </a:extLst>
          </a:blip>
          <a:srcRect l="26482" t="30199" r="29591" b="20550"/>
          <a:stretch/>
        </p:blipFill>
        <p:spPr>
          <a:xfrm>
            <a:off x="691144" y="1493572"/>
            <a:ext cx="2599210" cy="1639321"/>
          </a:xfrm>
          <a:prstGeom prst="rect">
            <a:avLst/>
          </a:prstGeom>
        </p:spPr>
      </p:pic>
      <p:cxnSp>
        <p:nvCxnSpPr>
          <p:cNvPr id="144" name="Straight Connector 143">
            <a:extLst>
              <a:ext uri="{FF2B5EF4-FFF2-40B4-BE49-F238E27FC236}">
                <a16:creationId xmlns:a16="http://schemas.microsoft.com/office/drawing/2014/main" id="{A5FDA71D-3EF6-46CB-8FD4-F722A4D28629}"/>
              </a:ext>
            </a:extLst>
          </p:cNvPr>
          <p:cNvCxnSpPr>
            <a:cxnSpLocks/>
          </p:cNvCxnSpPr>
          <p:nvPr/>
        </p:nvCxnSpPr>
        <p:spPr>
          <a:xfrm>
            <a:off x="476519" y="1783352"/>
            <a:ext cx="1499251" cy="1987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5" name="Content Placeholder 106">
            <a:extLst>
              <a:ext uri="{FF2B5EF4-FFF2-40B4-BE49-F238E27FC236}">
                <a16:creationId xmlns:a16="http://schemas.microsoft.com/office/drawing/2014/main" id="{D84EBBE4-3CDA-41AA-A2A9-639AA836425E}"/>
              </a:ext>
            </a:extLst>
          </p:cNvPr>
          <p:cNvSpPr>
            <a:spLocks noGrp="1"/>
          </p:cNvSpPr>
          <p:nvPr/>
        </p:nvSpPr>
        <p:spPr>
          <a:xfrm>
            <a:off x="383262" y="1545022"/>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Worktop</a:t>
            </a:r>
          </a:p>
          <a:p>
            <a:pPr>
              <a:lnSpc>
                <a:spcPct val="100000"/>
              </a:lnSpc>
              <a:spcBef>
                <a:spcPts val="0"/>
              </a:spcBef>
            </a:pPr>
            <a:r>
              <a:rPr lang="en-US" sz="600" dirty="0">
                <a:solidFill>
                  <a:schemeClr val="tx1"/>
                </a:solidFill>
              </a:rPr>
              <a:t>LPL Color Accents</a:t>
            </a:r>
          </a:p>
        </p:txBody>
      </p:sp>
      <p:cxnSp>
        <p:nvCxnSpPr>
          <p:cNvPr id="146" name="Straight Connector 145">
            <a:extLst>
              <a:ext uri="{FF2B5EF4-FFF2-40B4-BE49-F238E27FC236}">
                <a16:creationId xmlns:a16="http://schemas.microsoft.com/office/drawing/2014/main" id="{ED9713DC-AC1C-47FE-B00E-DDA68CE6C0E4}"/>
              </a:ext>
            </a:extLst>
          </p:cNvPr>
          <p:cNvCxnSpPr>
            <a:cxnSpLocks/>
          </p:cNvCxnSpPr>
          <p:nvPr/>
        </p:nvCxnSpPr>
        <p:spPr>
          <a:xfrm>
            <a:off x="487524" y="3053794"/>
            <a:ext cx="2050474" cy="2607"/>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7" name="Content Placeholder 106">
            <a:extLst>
              <a:ext uri="{FF2B5EF4-FFF2-40B4-BE49-F238E27FC236}">
                <a16:creationId xmlns:a16="http://schemas.microsoft.com/office/drawing/2014/main" id="{9CEF6CC6-169F-4C5A-AD35-7B29BB6AFB6A}"/>
              </a:ext>
            </a:extLst>
          </p:cNvPr>
          <p:cNvSpPr>
            <a:spLocks noGrp="1"/>
          </p:cNvSpPr>
          <p:nvPr/>
        </p:nvSpPr>
        <p:spPr>
          <a:xfrm>
            <a:off x="394267" y="2834126"/>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Leg</a:t>
            </a:r>
          </a:p>
          <a:p>
            <a:pPr>
              <a:lnSpc>
                <a:spcPct val="100000"/>
              </a:lnSpc>
              <a:spcBef>
                <a:spcPts val="0"/>
              </a:spcBef>
            </a:pPr>
            <a:r>
              <a:rPr lang="en-US" sz="600" dirty="0">
                <a:solidFill>
                  <a:schemeClr val="tx1"/>
                </a:solidFill>
              </a:rPr>
              <a:t>Paint Color Accents</a:t>
            </a:r>
          </a:p>
        </p:txBody>
      </p:sp>
      <p:cxnSp>
        <p:nvCxnSpPr>
          <p:cNvPr id="148" name="Straight Connector 147">
            <a:extLst>
              <a:ext uri="{FF2B5EF4-FFF2-40B4-BE49-F238E27FC236}">
                <a16:creationId xmlns:a16="http://schemas.microsoft.com/office/drawing/2014/main" id="{4F02375C-1144-43D1-AF48-C834E91DED1D}"/>
              </a:ext>
            </a:extLst>
          </p:cNvPr>
          <p:cNvCxnSpPr>
            <a:cxnSpLocks/>
          </p:cNvCxnSpPr>
          <p:nvPr/>
        </p:nvCxnSpPr>
        <p:spPr>
          <a:xfrm flipV="1">
            <a:off x="2538216" y="2856179"/>
            <a:ext cx="0" cy="19761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17E21EF-0C8B-440E-92F1-B3211A0F80B0}"/>
              </a:ext>
            </a:extLst>
          </p:cNvPr>
          <p:cNvCxnSpPr>
            <a:cxnSpLocks/>
          </p:cNvCxnSpPr>
          <p:nvPr/>
        </p:nvCxnSpPr>
        <p:spPr>
          <a:xfrm>
            <a:off x="476765" y="1430352"/>
            <a:ext cx="1966374" cy="22473"/>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0" name="Content Placeholder 106">
            <a:extLst>
              <a:ext uri="{FF2B5EF4-FFF2-40B4-BE49-F238E27FC236}">
                <a16:creationId xmlns:a16="http://schemas.microsoft.com/office/drawing/2014/main" id="{AE66BD58-7756-46A0-9B2A-DF2990F079B0}"/>
              </a:ext>
            </a:extLst>
          </p:cNvPr>
          <p:cNvSpPr>
            <a:spLocks noGrp="1"/>
          </p:cNvSpPr>
          <p:nvPr/>
        </p:nvSpPr>
        <p:spPr>
          <a:xfrm>
            <a:off x="383508" y="1192022"/>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Flipper</a:t>
            </a:r>
          </a:p>
          <a:p>
            <a:pPr>
              <a:lnSpc>
                <a:spcPct val="100000"/>
              </a:lnSpc>
              <a:spcBef>
                <a:spcPts val="0"/>
              </a:spcBef>
            </a:pPr>
            <a:r>
              <a:rPr lang="en-US" sz="600" dirty="0">
                <a:solidFill>
                  <a:schemeClr val="tx1"/>
                </a:solidFill>
              </a:rPr>
              <a:t>Plastic Color Accents</a:t>
            </a:r>
          </a:p>
        </p:txBody>
      </p:sp>
      <p:cxnSp>
        <p:nvCxnSpPr>
          <p:cNvPr id="151" name="Straight Connector 150">
            <a:extLst>
              <a:ext uri="{FF2B5EF4-FFF2-40B4-BE49-F238E27FC236}">
                <a16:creationId xmlns:a16="http://schemas.microsoft.com/office/drawing/2014/main" id="{E906F7A7-7ACC-4D52-834C-D2653C99CCCB}"/>
              </a:ext>
            </a:extLst>
          </p:cNvPr>
          <p:cNvCxnSpPr>
            <a:cxnSpLocks/>
          </p:cNvCxnSpPr>
          <p:nvPr/>
        </p:nvCxnSpPr>
        <p:spPr>
          <a:xfrm flipV="1">
            <a:off x="2436919" y="1451587"/>
            <a:ext cx="0" cy="415287"/>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37AB7764-1DB1-48BC-99E9-D8AF9407DDDA}"/>
              </a:ext>
            </a:extLst>
          </p:cNvPr>
          <p:cNvGrpSpPr/>
          <p:nvPr/>
        </p:nvGrpSpPr>
        <p:grpSpPr>
          <a:xfrm>
            <a:off x="4056891" y="2407933"/>
            <a:ext cx="650860" cy="510426"/>
            <a:chOff x="5155226" y="2123433"/>
            <a:chExt cx="650860" cy="510426"/>
          </a:xfrm>
        </p:grpSpPr>
        <p:pic>
          <p:nvPicPr>
            <p:cNvPr id="153" name="Picture 152" descr="A picture containing curtain, indoor, white&#10;&#10;Description automatically generated">
              <a:extLst>
                <a:ext uri="{FF2B5EF4-FFF2-40B4-BE49-F238E27FC236}">
                  <a16:creationId xmlns:a16="http://schemas.microsoft.com/office/drawing/2014/main" id="{6A781644-EDBE-4AF5-A392-5D5348332D03}"/>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5296218" y="2123433"/>
              <a:ext cx="365760" cy="365760"/>
            </a:xfrm>
            <a:prstGeom prst="rect">
              <a:avLst/>
            </a:prstGeom>
          </p:spPr>
        </p:pic>
        <p:sp>
          <p:nvSpPr>
            <p:cNvPr id="154" name="TextBox 153">
              <a:extLst>
                <a:ext uri="{FF2B5EF4-FFF2-40B4-BE49-F238E27FC236}">
                  <a16:creationId xmlns:a16="http://schemas.microsoft.com/office/drawing/2014/main" id="{5C5C417C-973E-4174-BEFF-5D8712C974E0}"/>
                </a:ext>
              </a:extLst>
            </p:cNvPr>
            <p:cNvSpPr txBox="1"/>
            <p:nvPr/>
          </p:nvSpPr>
          <p:spPr>
            <a:xfrm>
              <a:off x="5155226" y="2464582"/>
              <a:ext cx="650860" cy="169277"/>
            </a:xfrm>
            <a:prstGeom prst="rect">
              <a:avLst/>
            </a:prstGeom>
            <a:noFill/>
          </p:spPr>
          <p:txBody>
            <a:bodyPr wrap="square" rtlCol="0">
              <a:spAutoFit/>
            </a:bodyPr>
            <a:lstStyle/>
            <a:p>
              <a:pPr algn="ctr">
                <a:lnSpc>
                  <a:spcPct val="100000"/>
                </a:lnSpc>
              </a:pPr>
              <a:r>
                <a:rPr lang="en-US" sz="500" dirty="0"/>
                <a:t>6213: Acacia</a:t>
              </a:r>
            </a:p>
          </p:txBody>
        </p:sp>
      </p:grpSp>
      <p:grpSp>
        <p:nvGrpSpPr>
          <p:cNvPr id="155" name="Group 154">
            <a:extLst>
              <a:ext uri="{FF2B5EF4-FFF2-40B4-BE49-F238E27FC236}">
                <a16:creationId xmlns:a16="http://schemas.microsoft.com/office/drawing/2014/main" id="{D51B70D3-FFE4-493F-A58C-D84A7D9E7F55}"/>
              </a:ext>
            </a:extLst>
          </p:cNvPr>
          <p:cNvGrpSpPr/>
          <p:nvPr/>
        </p:nvGrpSpPr>
        <p:grpSpPr>
          <a:xfrm>
            <a:off x="3497411" y="2959172"/>
            <a:ext cx="650860" cy="508791"/>
            <a:chOff x="4589983" y="2725888"/>
            <a:chExt cx="650860" cy="508791"/>
          </a:xfrm>
        </p:grpSpPr>
        <p:pic>
          <p:nvPicPr>
            <p:cNvPr id="156" name="Picture 155">
              <a:extLst>
                <a:ext uri="{FF2B5EF4-FFF2-40B4-BE49-F238E27FC236}">
                  <a16:creationId xmlns:a16="http://schemas.microsoft.com/office/drawing/2014/main" id="{32F93C1D-E149-455A-B631-45018E708F3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4746536" y="2725888"/>
              <a:ext cx="365760" cy="365760"/>
            </a:xfrm>
            <a:prstGeom prst="rect">
              <a:avLst/>
            </a:prstGeom>
          </p:spPr>
        </p:pic>
        <p:sp>
          <p:nvSpPr>
            <p:cNvPr id="157" name="TextBox 156">
              <a:extLst>
                <a:ext uri="{FF2B5EF4-FFF2-40B4-BE49-F238E27FC236}">
                  <a16:creationId xmlns:a16="http://schemas.microsoft.com/office/drawing/2014/main" id="{22A88883-B9DC-47B8-A34D-489D2758BC45}"/>
                </a:ext>
              </a:extLst>
            </p:cNvPr>
            <p:cNvSpPr txBox="1"/>
            <p:nvPr/>
          </p:nvSpPr>
          <p:spPr>
            <a:xfrm>
              <a:off x="4589983" y="3065402"/>
              <a:ext cx="650860" cy="169277"/>
            </a:xfrm>
            <a:prstGeom prst="rect">
              <a:avLst/>
            </a:prstGeom>
            <a:noFill/>
          </p:spPr>
          <p:txBody>
            <a:bodyPr wrap="square" rtlCol="0">
              <a:spAutoFit/>
            </a:bodyPr>
            <a:lstStyle/>
            <a:p>
              <a:pPr algn="ctr"/>
              <a:r>
                <a:rPr lang="en-US" sz="500" dirty="0"/>
                <a:t>6053: Seagull</a:t>
              </a:r>
            </a:p>
          </p:txBody>
        </p:sp>
      </p:grpSp>
      <p:sp>
        <p:nvSpPr>
          <p:cNvPr id="158" name="Content Placeholder 106">
            <a:extLst>
              <a:ext uri="{FF2B5EF4-FFF2-40B4-BE49-F238E27FC236}">
                <a16:creationId xmlns:a16="http://schemas.microsoft.com/office/drawing/2014/main" id="{5C0D39B5-E4F2-4A64-9218-98850E3C28F9}"/>
              </a:ext>
            </a:extLst>
          </p:cNvPr>
          <p:cNvSpPr>
            <a:spLocks noGrp="1"/>
          </p:cNvSpPr>
          <p:nvPr/>
        </p:nvSpPr>
        <p:spPr>
          <a:xfrm>
            <a:off x="3559620" y="751401"/>
            <a:ext cx="153147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159" name="Content Placeholder 106">
            <a:extLst>
              <a:ext uri="{FF2B5EF4-FFF2-40B4-BE49-F238E27FC236}">
                <a16:creationId xmlns:a16="http://schemas.microsoft.com/office/drawing/2014/main" id="{326B344E-A2A3-41E5-9A6C-1DF208B00D64}"/>
              </a:ext>
            </a:extLst>
          </p:cNvPr>
          <p:cNvSpPr>
            <a:spLocks noGrp="1"/>
          </p:cNvSpPr>
          <p:nvPr/>
        </p:nvSpPr>
        <p:spPr>
          <a:xfrm>
            <a:off x="3559620" y="218103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Plastic </a:t>
            </a:r>
            <a:r>
              <a:rPr lang="en-US" sz="800" dirty="0" err="1">
                <a:solidFill>
                  <a:schemeClr val="bg2">
                    <a:lumMod val="10000"/>
                  </a:schemeClr>
                </a:solidFill>
              </a:rPr>
              <a:t>Edgeband</a:t>
            </a:r>
            <a:endParaRPr lang="en-US" sz="800" dirty="0">
              <a:solidFill>
                <a:schemeClr val="bg2">
                  <a:lumMod val="10000"/>
                </a:schemeClr>
              </a:solidFill>
            </a:endParaRPr>
          </a:p>
        </p:txBody>
      </p:sp>
      <p:sp>
        <p:nvSpPr>
          <p:cNvPr id="160" name="Content Placeholder 106">
            <a:extLst>
              <a:ext uri="{FF2B5EF4-FFF2-40B4-BE49-F238E27FC236}">
                <a16:creationId xmlns:a16="http://schemas.microsoft.com/office/drawing/2014/main" id="{FD7FBC55-46CE-4857-84AC-D66DA22736FF}"/>
              </a:ext>
            </a:extLst>
          </p:cNvPr>
          <p:cNvSpPr>
            <a:spLocks noGrp="1"/>
          </p:cNvSpPr>
          <p:nvPr/>
        </p:nvSpPr>
        <p:spPr>
          <a:xfrm>
            <a:off x="3559620" y="3430992"/>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Flipper</a:t>
            </a:r>
          </a:p>
        </p:txBody>
      </p:sp>
      <p:sp>
        <p:nvSpPr>
          <p:cNvPr id="161" name="Content Placeholder 106">
            <a:extLst>
              <a:ext uri="{FF2B5EF4-FFF2-40B4-BE49-F238E27FC236}">
                <a16:creationId xmlns:a16="http://schemas.microsoft.com/office/drawing/2014/main" id="{2A57391A-2758-447D-A938-EE7E04FCD7CB}"/>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grpSp>
        <p:nvGrpSpPr>
          <p:cNvPr id="162" name="Group 161">
            <a:extLst>
              <a:ext uri="{FF2B5EF4-FFF2-40B4-BE49-F238E27FC236}">
                <a16:creationId xmlns:a16="http://schemas.microsoft.com/office/drawing/2014/main" id="{A2F5169C-CEAB-4498-9826-5CDF7B826E86}"/>
              </a:ext>
            </a:extLst>
          </p:cNvPr>
          <p:cNvGrpSpPr/>
          <p:nvPr/>
        </p:nvGrpSpPr>
        <p:grpSpPr>
          <a:xfrm>
            <a:off x="5134396" y="989092"/>
            <a:ext cx="650860" cy="574637"/>
            <a:chOff x="6751103" y="545288"/>
            <a:chExt cx="650860" cy="574637"/>
          </a:xfrm>
        </p:grpSpPr>
        <p:pic>
          <p:nvPicPr>
            <p:cNvPr id="163" name="Picture 162" descr="A picture containing curtain&#10;&#10;Description automatically generated">
              <a:extLst>
                <a:ext uri="{FF2B5EF4-FFF2-40B4-BE49-F238E27FC236}">
                  <a16:creationId xmlns:a16="http://schemas.microsoft.com/office/drawing/2014/main" id="{014C281A-20FB-421A-A343-4BB06BE32B93}"/>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164" name="TextBox 163">
              <a:extLst>
                <a:ext uri="{FF2B5EF4-FFF2-40B4-BE49-F238E27FC236}">
                  <a16:creationId xmlns:a16="http://schemas.microsoft.com/office/drawing/2014/main" id="{B4B13300-C2C6-4D8E-9D76-68963653E402}"/>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165" name="Group 164">
            <a:extLst>
              <a:ext uri="{FF2B5EF4-FFF2-40B4-BE49-F238E27FC236}">
                <a16:creationId xmlns:a16="http://schemas.microsoft.com/office/drawing/2014/main" id="{5CE4950B-91D9-4172-BFEE-D94690438B4F}"/>
              </a:ext>
            </a:extLst>
          </p:cNvPr>
          <p:cNvGrpSpPr/>
          <p:nvPr/>
        </p:nvGrpSpPr>
        <p:grpSpPr>
          <a:xfrm>
            <a:off x="4611287" y="989092"/>
            <a:ext cx="650860" cy="577886"/>
            <a:chOff x="6227658" y="542039"/>
            <a:chExt cx="650860" cy="577886"/>
          </a:xfrm>
        </p:grpSpPr>
        <p:pic>
          <p:nvPicPr>
            <p:cNvPr id="166" name="Picture 165" descr="A close up of a wood surface&#10;&#10;Description automatically generated with medium confidence">
              <a:extLst>
                <a:ext uri="{FF2B5EF4-FFF2-40B4-BE49-F238E27FC236}">
                  <a16:creationId xmlns:a16="http://schemas.microsoft.com/office/drawing/2014/main" id="{BF41A20F-116C-4D7F-892B-66FA02C8DF30}"/>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167" name="TextBox 166">
              <a:extLst>
                <a:ext uri="{FF2B5EF4-FFF2-40B4-BE49-F238E27FC236}">
                  <a16:creationId xmlns:a16="http://schemas.microsoft.com/office/drawing/2014/main" id="{1CE9C198-A57D-451D-BC56-0A8EFB063065}"/>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sp>
        <p:nvSpPr>
          <p:cNvPr id="168" name="TextBox 167">
            <a:extLst>
              <a:ext uri="{FF2B5EF4-FFF2-40B4-BE49-F238E27FC236}">
                <a16:creationId xmlns:a16="http://schemas.microsoft.com/office/drawing/2014/main" id="{6C261F56-D854-4011-9CDE-1CCAA7981BAE}"/>
              </a:ext>
            </a:extLst>
          </p:cNvPr>
          <p:cNvSpPr txBox="1"/>
          <p:nvPr/>
        </p:nvSpPr>
        <p:spPr>
          <a:xfrm>
            <a:off x="4056891" y="1319446"/>
            <a:ext cx="650860" cy="169277"/>
          </a:xfrm>
          <a:prstGeom prst="rect">
            <a:avLst/>
          </a:prstGeom>
          <a:noFill/>
        </p:spPr>
        <p:txBody>
          <a:bodyPr wrap="square" rtlCol="0">
            <a:spAutoFit/>
          </a:bodyPr>
          <a:lstStyle/>
          <a:p>
            <a:pPr algn="ctr">
              <a:lnSpc>
                <a:spcPct val="100000"/>
              </a:lnSpc>
            </a:pPr>
            <a:r>
              <a:rPr lang="en-US" sz="500" dirty="0"/>
              <a:t>2LAT: Acacia</a:t>
            </a:r>
          </a:p>
        </p:txBody>
      </p:sp>
      <p:grpSp>
        <p:nvGrpSpPr>
          <p:cNvPr id="169" name="Group 168">
            <a:extLst>
              <a:ext uri="{FF2B5EF4-FFF2-40B4-BE49-F238E27FC236}">
                <a16:creationId xmlns:a16="http://schemas.microsoft.com/office/drawing/2014/main" id="{4E6DD0DB-DF8A-41C0-9476-422F876339E2}"/>
              </a:ext>
            </a:extLst>
          </p:cNvPr>
          <p:cNvGrpSpPr/>
          <p:nvPr/>
        </p:nvGrpSpPr>
        <p:grpSpPr>
          <a:xfrm>
            <a:off x="3526333" y="989092"/>
            <a:ext cx="650860" cy="504480"/>
            <a:chOff x="4092999" y="538501"/>
            <a:chExt cx="650860" cy="504480"/>
          </a:xfrm>
        </p:grpSpPr>
        <p:pic>
          <p:nvPicPr>
            <p:cNvPr id="170" name="Picture 169" descr="A close up of a wood surface&#10;&#10;Description automatically generated with medium confidence">
              <a:extLst>
                <a:ext uri="{FF2B5EF4-FFF2-40B4-BE49-F238E27FC236}">
                  <a16:creationId xmlns:a16="http://schemas.microsoft.com/office/drawing/2014/main" id="{F98212D5-2EDF-4FDF-8839-C3A2BCF05528}"/>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171" name="TextBox 170">
              <a:extLst>
                <a:ext uri="{FF2B5EF4-FFF2-40B4-BE49-F238E27FC236}">
                  <a16:creationId xmlns:a16="http://schemas.microsoft.com/office/drawing/2014/main" id="{141CC9C5-E11B-46BD-B6CE-42B5EE6AF5C5}"/>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grpSp>
        <p:nvGrpSpPr>
          <p:cNvPr id="172" name="Group 171">
            <a:extLst>
              <a:ext uri="{FF2B5EF4-FFF2-40B4-BE49-F238E27FC236}">
                <a16:creationId xmlns:a16="http://schemas.microsoft.com/office/drawing/2014/main" id="{3E3FF423-D97A-412F-90FA-9A8BE5ECEB49}"/>
              </a:ext>
            </a:extLst>
          </p:cNvPr>
          <p:cNvGrpSpPr/>
          <p:nvPr/>
        </p:nvGrpSpPr>
        <p:grpSpPr>
          <a:xfrm>
            <a:off x="4564519" y="1695323"/>
            <a:ext cx="650860" cy="512239"/>
            <a:chOff x="5666719" y="1262586"/>
            <a:chExt cx="650860" cy="512239"/>
          </a:xfrm>
        </p:grpSpPr>
        <p:pic>
          <p:nvPicPr>
            <p:cNvPr id="173" name="Picture 2">
              <a:extLst>
                <a:ext uri="{FF2B5EF4-FFF2-40B4-BE49-F238E27FC236}">
                  <a16:creationId xmlns:a16="http://schemas.microsoft.com/office/drawing/2014/main" id="{B98F69A5-F8AD-4ECA-A3D3-A7F60611C819}"/>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27024" y="126258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74" name="TextBox 173">
              <a:extLst>
                <a:ext uri="{FF2B5EF4-FFF2-40B4-BE49-F238E27FC236}">
                  <a16:creationId xmlns:a16="http://schemas.microsoft.com/office/drawing/2014/main" id="{E5A927F4-186A-449A-93EA-AD5B60EC05AB}"/>
                </a:ext>
              </a:extLst>
            </p:cNvPr>
            <p:cNvSpPr txBox="1"/>
            <p:nvPr/>
          </p:nvSpPr>
          <p:spPr>
            <a:xfrm>
              <a:off x="5666719" y="1605548"/>
              <a:ext cx="650860" cy="169277"/>
            </a:xfrm>
            <a:prstGeom prst="rect">
              <a:avLst/>
            </a:prstGeom>
            <a:noFill/>
          </p:spPr>
          <p:txBody>
            <a:bodyPr wrap="square" rtlCol="0">
              <a:spAutoFit/>
            </a:bodyPr>
            <a:lstStyle/>
            <a:p>
              <a:pPr algn="ctr"/>
              <a:r>
                <a:rPr lang="en-US" sz="500" dirty="0"/>
                <a:t>2LMG: Merle</a:t>
              </a:r>
            </a:p>
          </p:txBody>
        </p:sp>
      </p:grpSp>
      <p:grpSp>
        <p:nvGrpSpPr>
          <p:cNvPr id="175" name="Group 174">
            <a:extLst>
              <a:ext uri="{FF2B5EF4-FFF2-40B4-BE49-F238E27FC236}">
                <a16:creationId xmlns:a16="http://schemas.microsoft.com/office/drawing/2014/main" id="{EFFA2C7F-22AB-423E-81B5-31B84C6910A5}"/>
              </a:ext>
            </a:extLst>
          </p:cNvPr>
          <p:cNvGrpSpPr/>
          <p:nvPr/>
        </p:nvGrpSpPr>
        <p:grpSpPr>
          <a:xfrm>
            <a:off x="4031650" y="1695323"/>
            <a:ext cx="650860" cy="526519"/>
            <a:chOff x="4581052" y="1263667"/>
            <a:chExt cx="650860" cy="526519"/>
          </a:xfrm>
        </p:grpSpPr>
        <p:pic>
          <p:nvPicPr>
            <p:cNvPr id="177" name="Picture 176">
              <a:extLst>
                <a:ext uri="{FF2B5EF4-FFF2-40B4-BE49-F238E27FC236}">
                  <a16:creationId xmlns:a16="http://schemas.microsoft.com/office/drawing/2014/main" id="{AAEDC8EA-9439-4B26-9A46-79A6842F86B2}"/>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178" name="TextBox 177">
              <a:extLst>
                <a:ext uri="{FF2B5EF4-FFF2-40B4-BE49-F238E27FC236}">
                  <a16:creationId xmlns:a16="http://schemas.microsoft.com/office/drawing/2014/main" id="{8A645864-F566-47E7-B79E-8192D14FC494}"/>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179" name="Group 178">
            <a:extLst>
              <a:ext uri="{FF2B5EF4-FFF2-40B4-BE49-F238E27FC236}">
                <a16:creationId xmlns:a16="http://schemas.microsoft.com/office/drawing/2014/main" id="{D88F2DFE-5D9E-489B-A186-6504B9DF111C}"/>
              </a:ext>
            </a:extLst>
          </p:cNvPr>
          <p:cNvGrpSpPr/>
          <p:nvPr/>
        </p:nvGrpSpPr>
        <p:grpSpPr>
          <a:xfrm>
            <a:off x="3487589" y="1695323"/>
            <a:ext cx="650860" cy="587017"/>
            <a:chOff x="4051447" y="1260654"/>
            <a:chExt cx="650860" cy="587017"/>
          </a:xfrm>
        </p:grpSpPr>
        <p:pic>
          <p:nvPicPr>
            <p:cNvPr id="182" name="Picture 181" descr="A picture containing background pattern&#10;&#10;Description automatically generated">
              <a:extLst>
                <a:ext uri="{FF2B5EF4-FFF2-40B4-BE49-F238E27FC236}">
                  <a16:creationId xmlns:a16="http://schemas.microsoft.com/office/drawing/2014/main" id="{2D7C3A0C-FCAF-4A6A-8546-CA5D3031010F}"/>
                </a:ext>
              </a:extLst>
            </p:cNvPr>
            <p:cNvPicPr>
              <a:picLocks/>
            </p:cNvPicPr>
            <p:nvPr/>
          </p:nvPicPr>
          <p:blipFill>
            <a:blip r:embed="rId17">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185" name="TextBox 184">
              <a:extLst>
                <a:ext uri="{FF2B5EF4-FFF2-40B4-BE49-F238E27FC236}">
                  <a16:creationId xmlns:a16="http://schemas.microsoft.com/office/drawing/2014/main" id="{9CB18272-7CCF-4D9B-818E-7C9CC0E5983C}"/>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194" name="Group 193">
            <a:extLst>
              <a:ext uri="{FF2B5EF4-FFF2-40B4-BE49-F238E27FC236}">
                <a16:creationId xmlns:a16="http://schemas.microsoft.com/office/drawing/2014/main" id="{99F99223-EA9A-465D-8C74-F9E79F0023D1}"/>
              </a:ext>
            </a:extLst>
          </p:cNvPr>
          <p:cNvGrpSpPr/>
          <p:nvPr/>
        </p:nvGrpSpPr>
        <p:grpSpPr>
          <a:xfrm>
            <a:off x="5117648" y="2407933"/>
            <a:ext cx="650860" cy="580528"/>
            <a:chOff x="6729488" y="2130275"/>
            <a:chExt cx="650860" cy="580528"/>
          </a:xfrm>
        </p:grpSpPr>
        <p:pic>
          <p:nvPicPr>
            <p:cNvPr id="195" name="Picture 194" descr="A picture containing curtain&#10;&#10;Description automatically generated">
              <a:extLst>
                <a:ext uri="{FF2B5EF4-FFF2-40B4-BE49-F238E27FC236}">
                  <a16:creationId xmlns:a16="http://schemas.microsoft.com/office/drawing/2014/main" id="{325CF80A-5A94-47C7-8FF7-7E4DAE902731}"/>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6873593" y="2130275"/>
              <a:ext cx="365760" cy="365760"/>
            </a:xfrm>
            <a:prstGeom prst="rect">
              <a:avLst/>
            </a:prstGeom>
          </p:spPr>
        </p:pic>
        <p:sp>
          <p:nvSpPr>
            <p:cNvPr id="197" name="TextBox 196">
              <a:extLst>
                <a:ext uri="{FF2B5EF4-FFF2-40B4-BE49-F238E27FC236}">
                  <a16:creationId xmlns:a16="http://schemas.microsoft.com/office/drawing/2014/main" id="{56E8E92D-62B9-484E-BDC4-544360E75DD9}"/>
                </a:ext>
              </a:extLst>
            </p:cNvPr>
            <p:cNvSpPr txBox="1"/>
            <p:nvPr/>
          </p:nvSpPr>
          <p:spPr>
            <a:xfrm>
              <a:off x="6729488" y="2464582"/>
              <a:ext cx="650860" cy="246221"/>
            </a:xfrm>
            <a:prstGeom prst="rect">
              <a:avLst/>
            </a:prstGeom>
            <a:noFill/>
          </p:spPr>
          <p:txBody>
            <a:bodyPr wrap="square" rtlCol="0">
              <a:spAutoFit/>
            </a:bodyPr>
            <a:lstStyle/>
            <a:p>
              <a:pPr algn="ctr">
                <a:lnSpc>
                  <a:spcPct val="100000"/>
                </a:lnSpc>
                <a:spcBef>
                  <a:spcPts val="0"/>
                </a:spcBef>
              </a:pPr>
              <a:r>
                <a:rPr lang="en-US" sz="500" dirty="0"/>
                <a:t>6245: Clear </a:t>
              </a:r>
            </a:p>
            <a:p>
              <a:pPr algn="ctr">
                <a:lnSpc>
                  <a:spcPct val="100000"/>
                </a:lnSpc>
                <a:spcBef>
                  <a:spcPts val="0"/>
                </a:spcBef>
              </a:pPr>
              <a:r>
                <a:rPr lang="en-US" sz="500" dirty="0"/>
                <a:t>Walnut</a:t>
              </a:r>
            </a:p>
          </p:txBody>
        </p:sp>
      </p:grpSp>
      <p:grpSp>
        <p:nvGrpSpPr>
          <p:cNvPr id="199" name="Group 198">
            <a:extLst>
              <a:ext uri="{FF2B5EF4-FFF2-40B4-BE49-F238E27FC236}">
                <a16:creationId xmlns:a16="http://schemas.microsoft.com/office/drawing/2014/main" id="{BE7DE671-3D80-48BF-87B7-0BB22360BBC5}"/>
              </a:ext>
            </a:extLst>
          </p:cNvPr>
          <p:cNvGrpSpPr/>
          <p:nvPr/>
        </p:nvGrpSpPr>
        <p:grpSpPr>
          <a:xfrm>
            <a:off x="4594203" y="2407933"/>
            <a:ext cx="650860" cy="583777"/>
            <a:chOff x="6206043" y="2127026"/>
            <a:chExt cx="650860" cy="583777"/>
          </a:xfrm>
        </p:grpSpPr>
        <p:pic>
          <p:nvPicPr>
            <p:cNvPr id="200" name="Picture 199" descr="A close up of a wood surface&#10;&#10;Description automatically generated with medium confidence">
              <a:extLst>
                <a:ext uri="{FF2B5EF4-FFF2-40B4-BE49-F238E27FC236}">
                  <a16:creationId xmlns:a16="http://schemas.microsoft.com/office/drawing/2014/main" id="{AFAB120E-E37B-4E51-B0E7-30876A2C31FA}"/>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6339229" y="2127026"/>
              <a:ext cx="365760" cy="365760"/>
            </a:xfrm>
            <a:prstGeom prst="rect">
              <a:avLst/>
            </a:prstGeom>
          </p:spPr>
        </p:pic>
        <p:sp>
          <p:nvSpPr>
            <p:cNvPr id="204" name="TextBox 203">
              <a:extLst>
                <a:ext uri="{FF2B5EF4-FFF2-40B4-BE49-F238E27FC236}">
                  <a16:creationId xmlns:a16="http://schemas.microsoft.com/office/drawing/2014/main" id="{821210AB-6535-4150-8ED2-37085E4B4B69}"/>
                </a:ext>
              </a:extLst>
            </p:cNvPr>
            <p:cNvSpPr txBox="1"/>
            <p:nvPr/>
          </p:nvSpPr>
          <p:spPr>
            <a:xfrm>
              <a:off x="6206043" y="2464582"/>
              <a:ext cx="650860" cy="246221"/>
            </a:xfrm>
            <a:prstGeom prst="rect">
              <a:avLst/>
            </a:prstGeom>
            <a:noFill/>
          </p:spPr>
          <p:txBody>
            <a:bodyPr wrap="square" rtlCol="0">
              <a:spAutoFit/>
            </a:bodyPr>
            <a:lstStyle/>
            <a:p>
              <a:pPr algn="ctr">
                <a:lnSpc>
                  <a:spcPct val="100000"/>
                </a:lnSpc>
                <a:spcBef>
                  <a:spcPts val="0"/>
                </a:spcBef>
              </a:pPr>
              <a:r>
                <a:rPr lang="en-US" sz="500" dirty="0"/>
                <a:t>6231: </a:t>
              </a:r>
            </a:p>
            <a:p>
              <a:pPr algn="ctr">
                <a:lnSpc>
                  <a:spcPct val="100000"/>
                </a:lnSpc>
                <a:spcBef>
                  <a:spcPts val="0"/>
                </a:spcBef>
              </a:pPr>
              <a:r>
                <a:rPr lang="en-US" sz="500" dirty="0"/>
                <a:t>Graphite Walnut</a:t>
              </a:r>
            </a:p>
          </p:txBody>
        </p:sp>
      </p:grpSp>
      <p:grpSp>
        <p:nvGrpSpPr>
          <p:cNvPr id="208" name="Group 207">
            <a:extLst>
              <a:ext uri="{FF2B5EF4-FFF2-40B4-BE49-F238E27FC236}">
                <a16:creationId xmlns:a16="http://schemas.microsoft.com/office/drawing/2014/main" id="{49DCAEDC-6213-46EE-A418-68BED7C71A65}"/>
              </a:ext>
            </a:extLst>
          </p:cNvPr>
          <p:cNvGrpSpPr/>
          <p:nvPr/>
        </p:nvGrpSpPr>
        <p:grpSpPr>
          <a:xfrm>
            <a:off x="3506674" y="2407933"/>
            <a:ext cx="650860" cy="505121"/>
            <a:chOff x="4071384" y="2128738"/>
            <a:chExt cx="650860" cy="505121"/>
          </a:xfrm>
        </p:grpSpPr>
        <p:pic>
          <p:nvPicPr>
            <p:cNvPr id="211" name="Picture 210" descr="A close up of a wood surface&#10;&#10;Description automatically generated with medium confidence">
              <a:extLst>
                <a:ext uri="{FF2B5EF4-FFF2-40B4-BE49-F238E27FC236}">
                  <a16:creationId xmlns:a16="http://schemas.microsoft.com/office/drawing/2014/main" id="{B502CEDB-DBA7-4505-984C-7354ECEF8442}"/>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4223034" y="2128738"/>
              <a:ext cx="365760" cy="365760"/>
            </a:xfrm>
            <a:prstGeom prst="rect">
              <a:avLst/>
            </a:prstGeom>
          </p:spPr>
        </p:pic>
        <p:sp>
          <p:nvSpPr>
            <p:cNvPr id="213" name="TextBox 212">
              <a:extLst>
                <a:ext uri="{FF2B5EF4-FFF2-40B4-BE49-F238E27FC236}">
                  <a16:creationId xmlns:a16="http://schemas.microsoft.com/office/drawing/2014/main" id="{1FA0BDD8-CBFB-4ADD-B343-264AFF08BEA0}"/>
                </a:ext>
              </a:extLst>
            </p:cNvPr>
            <p:cNvSpPr txBox="1"/>
            <p:nvPr/>
          </p:nvSpPr>
          <p:spPr>
            <a:xfrm>
              <a:off x="4071384" y="2464582"/>
              <a:ext cx="650860" cy="169277"/>
            </a:xfrm>
            <a:prstGeom prst="rect">
              <a:avLst/>
            </a:prstGeom>
            <a:noFill/>
          </p:spPr>
          <p:txBody>
            <a:bodyPr wrap="square" rtlCol="0">
              <a:spAutoFit/>
            </a:bodyPr>
            <a:lstStyle/>
            <a:p>
              <a:pPr algn="ctr">
                <a:lnSpc>
                  <a:spcPct val="100000"/>
                </a:lnSpc>
              </a:pPr>
              <a:r>
                <a:rPr lang="en-US" sz="500" dirty="0"/>
                <a:t>6237: Maple</a:t>
              </a:r>
            </a:p>
          </p:txBody>
        </p:sp>
      </p:grpSp>
      <p:grpSp>
        <p:nvGrpSpPr>
          <p:cNvPr id="217" name="Group 216">
            <a:extLst>
              <a:ext uri="{FF2B5EF4-FFF2-40B4-BE49-F238E27FC236}">
                <a16:creationId xmlns:a16="http://schemas.microsoft.com/office/drawing/2014/main" id="{A1E680A2-1D13-4DA1-AFDB-2FEDFE03A98D}"/>
              </a:ext>
            </a:extLst>
          </p:cNvPr>
          <p:cNvGrpSpPr/>
          <p:nvPr/>
        </p:nvGrpSpPr>
        <p:grpSpPr>
          <a:xfrm>
            <a:off x="5633715" y="2407933"/>
            <a:ext cx="650860" cy="569289"/>
            <a:chOff x="4060378" y="2722875"/>
            <a:chExt cx="650860" cy="569289"/>
          </a:xfrm>
        </p:grpSpPr>
        <p:pic>
          <p:nvPicPr>
            <p:cNvPr id="230" name="Picture 229" descr="A picture containing background pattern&#10;&#10;Description automatically generated">
              <a:extLst>
                <a:ext uri="{FF2B5EF4-FFF2-40B4-BE49-F238E27FC236}">
                  <a16:creationId xmlns:a16="http://schemas.microsoft.com/office/drawing/2014/main" id="{EB6FF7C1-8BDB-4AC7-8C2F-86A057A85420}"/>
                </a:ext>
              </a:extLst>
            </p:cNvPr>
            <p:cNvPicPr>
              <a:picLocks/>
            </p:cNvPicPr>
            <p:nvPr/>
          </p:nvPicPr>
          <p:blipFill>
            <a:blip r:embed="rId17">
              <a:extLst>
                <a:ext uri="{28A0092B-C50C-407E-A947-70E740481C1C}">
                  <a14:useLocalDpi xmlns:a14="http://schemas.microsoft.com/office/drawing/2010/main" val="0"/>
                </a:ext>
              </a:extLst>
            </a:blip>
            <a:stretch>
              <a:fillRect/>
            </a:stretch>
          </p:blipFill>
          <p:spPr>
            <a:xfrm>
              <a:off x="4223034" y="2722875"/>
              <a:ext cx="365760" cy="365760"/>
            </a:xfrm>
            <a:prstGeom prst="rect">
              <a:avLst/>
            </a:prstGeom>
          </p:spPr>
        </p:pic>
        <p:sp>
          <p:nvSpPr>
            <p:cNvPr id="232" name="TextBox 231">
              <a:extLst>
                <a:ext uri="{FF2B5EF4-FFF2-40B4-BE49-F238E27FC236}">
                  <a16:creationId xmlns:a16="http://schemas.microsoft.com/office/drawing/2014/main" id="{F713BE77-08F1-4FDF-A18C-39DF1C8522C0}"/>
                </a:ext>
              </a:extLst>
            </p:cNvPr>
            <p:cNvSpPr txBox="1"/>
            <p:nvPr/>
          </p:nvSpPr>
          <p:spPr>
            <a:xfrm>
              <a:off x="4060378" y="3045943"/>
              <a:ext cx="650860" cy="246221"/>
            </a:xfrm>
            <a:prstGeom prst="rect">
              <a:avLst/>
            </a:prstGeom>
            <a:noFill/>
          </p:spPr>
          <p:txBody>
            <a:bodyPr wrap="square" rtlCol="0">
              <a:spAutoFit/>
            </a:bodyPr>
            <a:lstStyle/>
            <a:p>
              <a:pPr algn="ctr">
                <a:lnSpc>
                  <a:spcPct val="100000"/>
                </a:lnSpc>
                <a:spcBef>
                  <a:spcPts val="0"/>
                </a:spcBef>
              </a:pPr>
              <a:r>
                <a:rPr lang="en-US" sz="500" dirty="0"/>
                <a:t>6009: Arctic </a:t>
              </a:r>
            </a:p>
            <a:p>
              <a:pPr algn="ctr">
                <a:lnSpc>
                  <a:spcPct val="100000"/>
                </a:lnSpc>
                <a:spcBef>
                  <a:spcPts val="0"/>
                </a:spcBef>
              </a:pPr>
              <a:r>
                <a:rPr lang="en-US" sz="500" dirty="0"/>
                <a:t>White</a:t>
              </a:r>
            </a:p>
          </p:txBody>
        </p:sp>
      </p:grpSp>
      <p:grpSp>
        <p:nvGrpSpPr>
          <p:cNvPr id="233" name="Group 232">
            <a:extLst>
              <a:ext uri="{FF2B5EF4-FFF2-40B4-BE49-F238E27FC236}">
                <a16:creationId xmlns:a16="http://schemas.microsoft.com/office/drawing/2014/main" id="{978B67AA-331D-47D3-B9CB-717D0A5180AC}"/>
              </a:ext>
            </a:extLst>
          </p:cNvPr>
          <p:cNvGrpSpPr/>
          <p:nvPr/>
        </p:nvGrpSpPr>
        <p:grpSpPr>
          <a:xfrm>
            <a:off x="4040637" y="2956428"/>
            <a:ext cx="650860" cy="494511"/>
            <a:chOff x="5675650" y="2724807"/>
            <a:chExt cx="650860" cy="494511"/>
          </a:xfrm>
        </p:grpSpPr>
        <p:pic>
          <p:nvPicPr>
            <p:cNvPr id="234" name="Picture 2">
              <a:extLst>
                <a:ext uri="{FF2B5EF4-FFF2-40B4-BE49-F238E27FC236}">
                  <a16:creationId xmlns:a16="http://schemas.microsoft.com/office/drawing/2014/main" id="{01B1707A-D25B-476E-8F44-56406A89DCC6}"/>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27024" y="272480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35" name="TextBox 234">
              <a:extLst>
                <a:ext uri="{FF2B5EF4-FFF2-40B4-BE49-F238E27FC236}">
                  <a16:creationId xmlns:a16="http://schemas.microsoft.com/office/drawing/2014/main" id="{4E97C205-F7BE-480C-8810-CE3CDC9F0B1F}"/>
                </a:ext>
              </a:extLst>
            </p:cNvPr>
            <p:cNvSpPr txBox="1"/>
            <p:nvPr/>
          </p:nvSpPr>
          <p:spPr>
            <a:xfrm>
              <a:off x="5675650" y="3050041"/>
              <a:ext cx="650860" cy="169277"/>
            </a:xfrm>
            <a:prstGeom prst="rect">
              <a:avLst/>
            </a:prstGeom>
            <a:noFill/>
          </p:spPr>
          <p:txBody>
            <a:bodyPr wrap="square" rtlCol="0">
              <a:spAutoFit/>
            </a:bodyPr>
            <a:lstStyle/>
            <a:p>
              <a:pPr algn="ctr"/>
              <a:r>
                <a:rPr lang="en-US" sz="500" dirty="0"/>
                <a:t>6527: Merle</a:t>
              </a:r>
            </a:p>
          </p:txBody>
        </p:sp>
      </p:grpSp>
      <p:grpSp>
        <p:nvGrpSpPr>
          <p:cNvPr id="236" name="Group 235">
            <a:extLst>
              <a:ext uri="{FF2B5EF4-FFF2-40B4-BE49-F238E27FC236}">
                <a16:creationId xmlns:a16="http://schemas.microsoft.com/office/drawing/2014/main" id="{208ED6B9-8406-48B7-B4C6-61C44B29F8CF}"/>
              </a:ext>
            </a:extLst>
          </p:cNvPr>
          <p:cNvGrpSpPr/>
          <p:nvPr/>
        </p:nvGrpSpPr>
        <p:grpSpPr>
          <a:xfrm>
            <a:off x="4061295" y="3661127"/>
            <a:ext cx="650860" cy="495576"/>
            <a:chOff x="4628966" y="3628027"/>
            <a:chExt cx="650860" cy="495576"/>
          </a:xfrm>
        </p:grpSpPr>
        <p:pic>
          <p:nvPicPr>
            <p:cNvPr id="237" name="Picture 2">
              <a:extLst>
                <a:ext uri="{FF2B5EF4-FFF2-40B4-BE49-F238E27FC236}">
                  <a16:creationId xmlns:a16="http://schemas.microsoft.com/office/drawing/2014/main" id="{3A6CD380-672D-49BE-8A80-879E0B2E60F8}"/>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58820" y="362802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38" name="TextBox 237">
              <a:extLst>
                <a:ext uri="{FF2B5EF4-FFF2-40B4-BE49-F238E27FC236}">
                  <a16:creationId xmlns:a16="http://schemas.microsoft.com/office/drawing/2014/main" id="{E6DA8A60-6524-40F1-A082-E0A4D82A5DA4}"/>
                </a:ext>
              </a:extLst>
            </p:cNvPr>
            <p:cNvSpPr txBox="1"/>
            <p:nvPr/>
          </p:nvSpPr>
          <p:spPr>
            <a:xfrm>
              <a:off x="4628966" y="3954326"/>
              <a:ext cx="650860" cy="169277"/>
            </a:xfrm>
            <a:prstGeom prst="rect">
              <a:avLst/>
            </a:prstGeom>
            <a:noFill/>
          </p:spPr>
          <p:txBody>
            <a:bodyPr wrap="square" rtlCol="0">
              <a:spAutoFit/>
            </a:bodyPr>
            <a:lstStyle/>
            <a:p>
              <a:pPr algn="ctr"/>
              <a:r>
                <a:rPr lang="en-US" sz="500" dirty="0"/>
                <a:t>Merle</a:t>
              </a:r>
            </a:p>
          </p:txBody>
        </p:sp>
      </p:grpSp>
      <p:grpSp>
        <p:nvGrpSpPr>
          <p:cNvPr id="239" name="Group 238">
            <a:extLst>
              <a:ext uri="{FF2B5EF4-FFF2-40B4-BE49-F238E27FC236}">
                <a16:creationId xmlns:a16="http://schemas.microsoft.com/office/drawing/2014/main" id="{485166FF-EBFF-48DE-9ABD-E73C4C2DE69C}"/>
              </a:ext>
            </a:extLst>
          </p:cNvPr>
          <p:cNvGrpSpPr/>
          <p:nvPr/>
        </p:nvGrpSpPr>
        <p:grpSpPr>
          <a:xfrm>
            <a:off x="3502508" y="3661127"/>
            <a:ext cx="650860" cy="500363"/>
            <a:chOff x="4070179" y="3623240"/>
            <a:chExt cx="650860" cy="500363"/>
          </a:xfrm>
        </p:grpSpPr>
        <p:pic>
          <p:nvPicPr>
            <p:cNvPr id="240" name="Picture 239" descr="A picture containing background pattern&#10;&#10;Description automatically generated">
              <a:extLst>
                <a:ext uri="{FF2B5EF4-FFF2-40B4-BE49-F238E27FC236}">
                  <a16:creationId xmlns:a16="http://schemas.microsoft.com/office/drawing/2014/main" id="{2F9734FC-049D-4D4E-8FA0-842BFFF97A2A}"/>
                </a:ext>
              </a:extLst>
            </p:cNvPr>
            <p:cNvPicPr>
              <a:picLocks/>
            </p:cNvPicPr>
            <p:nvPr/>
          </p:nvPicPr>
          <p:blipFill>
            <a:blip r:embed="rId17">
              <a:extLst>
                <a:ext uri="{28A0092B-C50C-407E-A947-70E740481C1C}">
                  <a14:useLocalDpi xmlns:a14="http://schemas.microsoft.com/office/drawing/2010/main" val="0"/>
                </a:ext>
              </a:extLst>
            </a:blip>
            <a:stretch>
              <a:fillRect/>
            </a:stretch>
          </p:blipFill>
          <p:spPr>
            <a:xfrm>
              <a:off x="4223034" y="3623240"/>
              <a:ext cx="365760" cy="365760"/>
            </a:xfrm>
            <a:prstGeom prst="rect">
              <a:avLst/>
            </a:prstGeom>
          </p:spPr>
        </p:pic>
        <p:sp>
          <p:nvSpPr>
            <p:cNvPr id="241" name="TextBox 240">
              <a:extLst>
                <a:ext uri="{FF2B5EF4-FFF2-40B4-BE49-F238E27FC236}">
                  <a16:creationId xmlns:a16="http://schemas.microsoft.com/office/drawing/2014/main" id="{D08A38B4-874A-4972-A787-2BAE4C2071FF}"/>
                </a:ext>
              </a:extLst>
            </p:cNvPr>
            <p:cNvSpPr txBox="1"/>
            <p:nvPr/>
          </p:nvSpPr>
          <p:spPr>
            <a:xfrm>
              <a:off x="4070179" y="3954326"/>
              <a:ext cx="650860" cy="169277"/>
            </a:xfrm>
            <a:prstGeom prst="rect">
              <a:avLst/>
            </a:prstGeom>
            <a:noFill/>
          </p:spPr>
          <p:txBody>
            <a:bodyPr wrap="square" rtlCol="0">
              <a:spAutoFit/>
            </a:bodyPr>
            <a:lstStyle/>
            <a:p>
              <a:pPr algn="ctr">
                <a:lnSpc>
                  <a:spcPct val="100000"/>
                </a:lnSpc>
                <a:spcBef>
                  <a:spcPts val="100"/>
                </a:spcBef>
              </a:pPr>
              <a:r>
                <a:rPr lang="en-US" sz="500" dirty="0"/>
                <a:t>White</a:t>
              </a:r>
            </a:p>
          </p:txBody>
        </p:sp>
      </p:grpSp>
      <p:pic>
        <p:nvPicPr>
          <p:cNvPr id="243" name="Picture 242" descr="A picture containing curtain, indoor, white&#10;&#10;Description automatically generated">
            <a:extLst>
              <a:ext uri="{FF2B5EF4-FFF2-40B4-BE49-F238E27FC236}">
                <a16:creationId xmlns:a16="http://schemas.microsoft.com/office/drawing/2014/main" id="{2E76B44F-BC4E-47F9-A57F-67E8611FE3D1}"/>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194996" y="989092"/>
            <a:ext cx="365760" cy="365760"/>
          </a:xfrm>
          <a:prstGeom prst="rect">
            <a:avLst/>
          </a:prstGeom>
        </p:spPr>
      </p:pic>
    </p:spTree>
    <p:extLst>
      <p:ext uri="{BB962C8B-B14F-4D97-AF65-F5344CB8AC3E}">
        <p14:creationId xmlns:p14="http://schemas.microsoft.com/office/powerpoint/2010/main" val="3180928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173">
            <a:extLst>
              <a:ext uri="{FF2B5EF4-FFF2-40B4-BE49-F238E27FC236}">
                <a16:creationId xmlns:a16="http://schemas.microsoft.com/office/drawing/2014/main" id="{0EABD923-C1DA-487F-85D3-57878D59C2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0837" y="4349267"/>
            <a:ext cx="2560475" cy="1920240"/>
          </a:xfrm>
          <a:prstGeom prst="rect">
            <a:avLst/>
          </a:prstGeom>
        </p:spPr>
      </p:pic>
      <p:sp>
        <p:nvSpPr>
          <p:cNvPr id="67" name="Content Placeholder 106">
            <a:extLst>
              <a:ext uri="{FF2B5EF4-FFF2-40B4-BE49-F238E27FC236}">
                <a16:creationId xmlns:a16="http://schemas.microsoft.com/office/drawing/2014/main" id="{8EA39BA5-D9D5-4BA1-A7E9-5E8AF5ABC147}"/>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Warm Tones</a:t>
            </a:r>
          </a:p>
        </p:txBody>
      </p:sp>
      <p:sp>
        <p:nvSpPr>
          <p:cNvPr id="176" name="Content Placeholder 106">
            <a:extLst>
              <a:ext uri="{FF2B5EF4-FFF2-40B4-BE49-F238E27FC236}">
                <a16:creationId xmlns:a16="http://schemas.microsoft.com/office/drawing/2014/main" id="{EE513B3C-53BB-41A1-887B-541532EF07E1}"/>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a:solidFill>
                  <a:schemeClr val="bg2">
                    <a:lumMod val="10000"/>
                  </a:schemeClr>
                </a:solidFill>
              </a:rPr>
              <a:t>Beam (Fabric)</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Fabric Color Accents (Skin)</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4" name="Content Placeholder 106">
            <a:extLst>
              <a:ext uri="{FF2B5EF4-FFF2-40B4-BE49-F238E27FC236}">
                <a16:creationId xmlns:a16="http://schemas.microsoft.com/office/drawing/2014/main" id="{E0B6D176-99E1-43B1-8BC8-A6B1BE21A070}"/>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1</a:t>
            </a:r>
          </a:p>
        </p:txBody>
      </p:sp>
      <p:pic>
        <p:nvPicPr>
          <p:cNvPr id="121" name="Picture 120" descr="A picture containing red&#10;&#10;Description automatically generated">
            <a:extLst>
              <a:ext uri="{FF2B5EF4-FFF2-40B4-BE49-F238E27FC236}">
                <a16:creationId xmlns:a16="http://schemas.microsoft.com/office/drawing/2014/main" id="{D64D4717-A746-48CA-B4ED-60674B2AF7D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61227" y="989092"/>
            <a:ext cx="369238" cy="365760"/>
          </a:xfrm>
          <a:prstGeom prst="rect">
            <a:avLst/>
          </a:prstGeom>
          <a:effectLst/>
        </p:spPr>
      </p:pic>
      <p:sp>
        <p:nvSpPr>
          <p:cNvPr id="133" name="TextBox 132">
            <a:extLst>
              <a:ext uri="{FF2B5EF4-FFF2-40B4-BE49-F238E27FC236}">
                <a16:creationId xmlns:a16="http://schemas.microsoft.com/office/drawing/2014/main" id="{583E5914-3E9A-4BAA-8A16-12156CEB5829}"/>
              </a:ext>
            </a:extLst>
          </p:cNvPr>
          <p:cNvSpPr txBox="1"/>
          <p:nvPr/>
        </p:nvSpPr>
        <p:spPr>
          <a:xfrm>
            <a:off x="5144634" y="1326414"/>
            <a:ext cx="602423"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J502: Crimson</a:t>
            </a:r>
          </a:p>
        </p:txBody>
      </p:sp>
      <p:grpSp>
        <p:nvGrpSpPr>
          <p:cNvPr id="134" name="Group 133">
            <a:extLst>
              <a:ext uri="{FF2B5EF4-FFF2-40B4-BE49-F238E27FC236}">
                <a16:creationId xmlns:a16="http://schemas.microsoft.com/office/drawing/2014/main" id="{6CCED55A-A25B-451A-BD37-F25FC1934A6B}"/>
              </a:ext>
            </a:extLst>
          </p:cNvPr>
          <p:cNvGrpSpPr/>
          <p:nvPr/>
        </p:nvGrpSpPr>
        <p:grpSpPr>
          <a:xfrm>
            <a:off x="4608137" y="989092"/>
            <a:ext cx="602423" cy="506599"/>
            <a:chOff x="6809763" y="209786"/>
            <a:chExt cx="602423" cy="506599"/>
          </a:xfrm>
        </p:grpSpPr>
        <p:pic>
          <p:nvPicPr>
            <p:cNvPr id="135" name="Picture 134" descr="A picture containing red&#10;&#10;Description automatically generated">
              <a:extLst>
                <a:ext uri="{FF2B5EF4-FFF2-40B4-BE49-F238E27FC236}">
                  <a16:creationId xmlns:a16="http://schemas.microsoft.com/office/drawing/2014/main" id="{F51AC6D0-DD2A-4059-AE96-62360067F5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926962" y="209786"/>
              <a:ext cx="365760" cy="365760"/>
            </a:xfrm>
            <a:prstGeom prst="rect">
              <a:avLst/>
            </a:prstGeom>
            <a:effectLst/>
          </p:spPr>
        </p:pic>
        <p:sp>
          <p:nvSpPr>
            <p:cNvPr id="136" name="TextBox 135">
              <a:extLst>
                <a:ext uri="{FF2B5EF4-FFF2-40B4-BE49-F238E27FC236}">
                  <a16:creationId xmlns:a16="http://schemas.microsoft.com/office/drawing/2014/main" id="{BA3D750F-973F-4C4B-9D30-7B03310C3DAA}"/>
                </a:ext>
              </a:extLst>
            </p:cNvPr>
            <p:cNvSpPr txBox="1"/>
            <p:nvPr/>
          </p:nvSpPr>
          <p:spPr>
            <a:xfrm>
              <a:off x="6809763" y="547108"/>
              <a:ext cx="602423" cy="169277"/>
            </a:xfrm>
            <a:prstGeom prst="rect">
              <a:avLst/>
            </a:prstGeom>
            <a:noFill/>
          </p:spPr>
          <p:txBody>
            <a:bodyPr wrap="square" rtlCol="0">
              <a:spAutoFit/>
            </a:bodyPr>
            <a:lstStyle/>
            <a:p>
              <a:pPr algn="ctr"/>
              <a:r>
                <a:rPr lang="en-US" sz="500" dirty="0">
                  <a:latin typeface="Arial" panose="020B0604020202020204" pitchFamily="34" charset="0"/>
                  <a:cs typeface="Arial" panose="020B0604020202020204" pitchFamily="34" charset="0"/>
                </a:rPr>
                <a:t>J538:Scarlet</a:t>
              </a:r>
            </a:p>
          </p:txBody>
        </p:sp>
      </p:grpSp>
      <p:grpSp>
        <p:nvGrpSpPr>
          <p:cNvPr id="137" name="Group 136">
            <a:extLst>
              <a:ext uri="{FF2B5EF4-FFF2-40B4-BE49-F238E27FC236}">
                <a16:creationId xmlns:a16="http://schemas.microsoft.com/office/drawing/2014/main" id="{4C1B14DA-0FAC-4A30-9703-A6F25A6DA7DB}"/>
              </a:ext>
            </a:extLst>
          </p:cNvPr>
          <p:cNvGrpSpPr/>
          <p:nvPr/>
        </p:nvGrpSpPr>
        <p:grpSpPr>
          <a:xfrm>
            <a:off x="4023473" y="989092"/>
            <a:ext cx="668348" cy="506599"/>
            <a:chOff x="6225099" y="209786"/>
            <a:chExt cx="668348" cy="506599"/>
          </a:xfrm>
        </p:grpSpPr>
        <p:pic>
          <p:nvPicPr>
            <p:cNvPr id="138" name="Picture 137" descr="A picture containing orange&#10;&#10;Description automatically generated">
              <a:extLst>
                <a:ext uri="{FF2B5EF4-FFF2-40B4-BE49-F238E27FC236}">
                  <a16:creationId xmlns:a16="http://schemas.microsoft.com/office/drawing/2014/main" id="{AC2B47F0-F642-40F9-96B6-9ACAEEE17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446" y="209786"/>
              <a:ext cx="364385" cy="365617"/>
            </a:xfrm>
            <a:prstGeom prst="rect">
              <a:avLst/>
            </a:prstGeom>
            <a:effectLst/>
          </p:spPr>
        </p:pic>
        <p:sp>
          <p:nvSpPr>
            <p:cNvPr id="139" name="TextBox 138">
              <a:extLst>
                <a:ext uri="{FF2B5EF4-FFF2-40B4-BE49-F238E27FC236}">
                  <a16:creationId xmlns:a16="http://schemas.microsoft.com/office/drawing/2014/main" id="{2466ADF0-502F-45F4-9A40-7D4B3B2036B2}"/>
                </a:ext>
              </a:extLst>
            </p:cNvPr>
            <p:cNvSpPr txBox="1"/>
            <p:nvPr/>
          </p:nvSpPr>
          <p:spPr>
            <a:xfrm>
              <a:off x="6225099" y="547108"/>
              <a:ext cx="668348" cy="169277"/>
            </a:xfrm>
            <a:prstGeom prst="rect">
              <a:avLst/>
            </a:prstGeom>
            <a:noFill/>
          </p:spPr>
          <p:txBody>
            <a:bodyPr wrap="square" rtlCol="0">
              <a:spAutoFit/>
            </a:bodyPr>
            <a:lstStyle/>
            <a:p>
              <a:pPr algn="ctr">
                <a:lnSpc>
                  <a:spcPct val="100000"/>
                </a:lnSpc>
              </a:pPr>
              <a:r>
                <a:rPr lang="en-US" sz="500" dirty="0">
                  <a:latin typeface="Arial" panose="020B0604020202020204" pitchFamily="34" charset="0"/>
                  <a:cs typeface="Arial" panose="020B0604020202020204" pitchFamily="34" charset="0"/>
                </a:rPr>
                <a:t>J537: Tangerine</a:t>
              </a:r>
            </a:p>
          </p:txBody>
        </p:sp>
      </p:grpSp>
      <p:grpSp>
        <p:nvGrpSpPr>
          <p:cNvPr id="140" name="Group 139">
            <a:extLst>
              <a:ext uri="{FF2B5EF4-FFF2-40B4-BE49-F238E27FC236}">
                <a16:creationId xmlns:a16="http://schemas.microsoft.com/office/drawing/2014/main" id="{3AE7D154-267C-427E-8973-A263998E0BFF}"/>
              </a:ext>
            </a:extLst>
          </p:cNvPr>
          <p:cNvGrpSpPr/>
          <p:nvPr/>
        </p:nvGrpSpPr>
        <p:grpSpPr>
          <a:xfrm>
            <a:off x="3528736" y="989092"/>
            <a:ext cx="602423" cy="506599"/>
            <a:chOff x="5730362" y="209786"/>
            <a:chExt cx="602423" cy="506599"/>
          </a:xfrm>
        </p:grpSpPr>
        <p:pic>
          <p:nvPicPr>
            <p:cNvPr id="141" name="Picture 140">
              <a:extLst>
                <a:ext uri="{FF2B5EF4-FFF2-40B4-BE49-F238E27FC236}">
                  <a16:creationId xmlns:a16="http://schemas.microsoft.com/office/drawing/2014/main" id="{69692A92-FB49-41AE-B619-D6103146D2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6555" y="209786"/>
              <a:ext cx="365760" cy="367554"/>
            </a:xfrm>
            <a:prstGeom prst="rect">
              <a:avLst/>
            </a:prstGeom>
            <a:effectLst/>
          </p:spPr>
        </p:pic>
        <p:sp>
          <p:nvSpPr>
            <p:cNvPr id="142" name="TextBox 141">
              <a:extLst>
                <a:ext uri="{FF2B5EF4-FFF2-40B4-BE49-F238E27FC236}">
                  <a16:creationId xmlns:a16="http://schemas.microsoft.com/office/drawing/2014/main" id="{8513B6B9-2382-4D3C-AC33-4EB2272C976B}"/>
                </a:ext>
              </a:extLst>
            </p:cNvPr>
            <p:cNvSpPr txBox="1"/>
            <p:nvPr/>
          </p:nvSpPr>
          <p:spPr>
            <a:xfrm>
              <a:off x="5730362" y="547108"/>
              <a:ext cx="602423" cy="169277"/>
            </a:xfrm>
            <a:prstGeom prst="rect">
              <a:avLst/>
            </a:prstGeom>
            <a:noFill/>
          </p:spPr>
          <p:txBody>
            <a:bodyPr wrap="square" rtlCol="0">
              <a:spAutoFit/>
            </a:bodyPr>
            <a:lstStyle/>
            <a:p>
              <a:pPr algn="ctr"/>
              <a:r>
                <a:rPr lang="en-US" sz="500" dirty="0"/>
                <a:t>J518: Maize</a:t>
              </a:r>
            </a:p>
          </p:txBody>
        </p:sp>
      </p:grpSp>
      <p:sp>
        <p:nvSpPr>
          <p:cNvPr id="143" name="Content Placeholder 106">
            <a:extLst>
              <a:ext uri="{FF2B5EF4-FFF2-40B4-BE49-F238E27FC236}">
                <a16:creationId xmlns:a16="http://schemas.microsoft.com/office/drawing/2014/main" id="{E6BCFAE6-BDA9-4B71-A6F5-5CD43DBACC96}"/>
              </a:ext>
            </a:extLst>
          </p:cNvPr>
          <p:cNvSpPr>
            <a:spLocks noGrp="1"/>
          </p:cNvSpPr>
          <p:nvPr/>
        </p:nvSpPr>
        <p:spPr>
          <a:xfrm>
            <a:off x="3559620" y="751401"/>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Omni-R</a:t>
            </a:r>
          </a:p>
        </p:txBody>
      </p:sp>
      <p:sp>
        <p:nvSpPr>
          <p:cNvPr id="144" name="Content Placeholder 106">
            <a:extLst>
              <a:ext uri="{FF2B5EF4-FFF2-40B4-BE49-F238E27FC236}">
                <a16:creationId xmlns:a16="http://schemas.microsoft.com/office/drawing/2014/main" id="{61B72889-CD73-4B96-837D-3651414190AE}"/>
              </a:ext>
            </a:extLst>
          </p:cNvPr>
          <p:cNvSpPr>
            <a:spLocks noGrp="1"/>
          </p:cNvSpPr>
          <p:nvPr/>
        </p:nvSpPr>
        <p:spPr>
          <a:xfrm>
            <a:off x="3559620" y="2414060"/>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Buzz 2</a:t>
            </a:r>
          </a:p>
        </p:txBody>
      </p:sp>
      <p:sp>
        <p:nvSpPr>
          <p:cNvPr id="145" name="Content Placeholder 106">
            <a:extLst>
              <a:ext uri="{FF2B5EF4-FFF2-40B4-BE49-F238E27FC236}">
                <a16:creationId xmlns:a16="http://schemas.microsoft.com/office/drawing/2014/main" id="{87A334D1-8706-4E2E-86AB-7EAC603DE671}"/>
              </a:ext>
            </a:extLst>
          </p:cNvPr>
          <p:cNvSpPr>
            <a:spLocks noGrp="1"/>
          </p:cNvSpPr>
          <p:nvPr/>
        </p:nvSpPr>
        <p:spPr>
          <a:xfrm>
            <a:off x="3559620" y="310131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Cogent Connect</a:t>
            </a:r>
          </a:p>
        </p:txBody>
      </p:sp>
      <p:sp>
        <p:nvSpPr>
          <p:cNvPr id="146" name="Content Placeholder 106">
            <a:extLst>
              <a:ext uri="{FF2B5EF4-FFF2-40B4-BE49-F238E27FC236}">
                <a16:creationId xmlns:a16="http://schemas.microsoft.com/office/drawing/2014/main" id="{2C0AC98A-E7F6-4CC7-9558-6B9E612713C6}"/>
              </a:ext>
            </a:extLst>
          </p:cNvPr>
          <p:cNvSpPr>
            <a:spLocks noGrp="1"/>
          </p:cNvSpPr>
          <p:nvPr/>
        </p:nvSpPr>
        <p:spPr>
          <a:xfrm>
            <a:off x="3559620" y="3781075"/>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Medley</a:t>
            </a:r>
          </a:p>
        </p:txBody>
      </p:sp>
      <p:sp>
        <p:nvSpPr>
          <p:cNvPr id="148" name="Content Placeholder 106">
            <a:extLst>
              <a:ext uri="{FF2B5EF4-FFF2-40B4-BE49-F238E27FC236}">
                <a16:creationId xmlns:a16="http://schemas.microsoft.com/office/drawing/2014/main" id="{FE2D46C4-C4AE-4A42-978A-3F11ABC8A547}"/>
              </a:ext>
            </a:extLst>
          </p:cNvPr>
          <p:cNvSpPr>
            <a:spLocks noGrp="1"/>
          </p:cNvSpPr>
          <p:nvPr/>
        </p:nvSpPr>
        <p:spPr>
          <a:xfrm>
            <a:off x="3559620" y="4536654"/>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Era</a:t>
            </a:r>
          </a:p>
        </p:txBody>
      </p:sp>
      <p:grpSp>
        <p:nvGrpSpPr>
          <p:cNvPr id="149" name="Group 148">
            <a:extLst>
              <a:ext uri="{FF2B5EF4-FFF2-40B4-BE49-F238E27FC236}">
                <a16:creationId xmlns:a16="http://schemas.microsoft.com/office/drawing/2014/main" id="{82A32959-D1FF-4C71-A777-1E321AFFB602}"/>
              </a:ext>
            </a:extLst>
          </p:cNvPr>
          <p:cNvGrpSpPr/>
          <p:nvPr/>
        </p:nvGrpSpPr>
        <p:grpSpPr>
          <a:xfrm>
            <a:off x="3537777" y="1670606"/>
            <a:ext cx="602423" cy="511450"/>
            <a:chOff x="4101279" y="742063"/>
            <a:chExt cx="602423" cy="511450"/>
          </a:xfrm>
        </p:grpSpPr>
        <p:pic>
          <p:nvPicPr>
            <p:cNvPr id="150" name="Picture 149">
              <a:extLst>
                <a:ext uri="{FF2B5EF4-FFF2-40B4-BE49-F238E27FC236}">
                  <a16:creationId xmlns:a16="http://schemas.microsoft.com/office/drawing/2014/main" id="{78ED627A-161A-4101-9C3B-EA1A5815842F}"/>
                </a:ext>
              </a:extLst>
            </p:cNvPr>
            <p:cNvPicPr>
              <a:picLocks noChangeAspect="1"/>
            </p:cNvPicPr>
            <p:nvPr/>
          </p:nvPicPr>
          <p:blipFill rotWithShape="1">
            <a:blip r:embed="rId6">
              <a:extLst>
                <a:ext uri="{28A0092B-C50C-407E-A947-70E740481C1C}">
                  <a14:useLocalDpi xmlns:a14="http://schemas.microsoft.com/office/drawing/2010/main"/>
                </a:ext>
              </a:extLst>
            </a:blip>
            <a:srcRect l="5502" r="5502"/>
            <a:stretch/>
          </p:blipFill>
          <p:spPr>
            <a:xfrm>
              <a:off x="4220430" y="742063"/>
              <a:ext cx="365760" cy="365760"/>
            </a:xfrm>
            <a:prstGeom prst="rect">
              <a:avLst/>
            </a:prstGeom>
          </p:spPr>
        </p:pic>
        <p:sp>
          <p:nvSpPr>
            <p:cNvPr id="151" name="TextBox 150">
              <a:extLst>
                <a:ext uri="{FF2B5EF4-FFF2-40B4-BE49-F238E27FC236}">
                  <a16:creationId xmlns:a16="http://schemas.microsoft.com/office/drawing/2014/main" id="{37DD3812-E006-47D2-9D53-7FB06072E1C3}"/>
                </a:ext>
              </a:extLst>
            </p:cNvPr>
            <p:cNvSpPr txBox="1"/>
            <p:nvPr/>
          </p:nvSpPr>
          <p:spPr>
            <a:xfrm>
              <a:off x="4101279" y="1084236"/>
              <a:ext cx="602423" cy="169277"/>
            </a:xfrm>
            <a:prstGeom prst="rect">
              <a:avLst/>
            </a:prstGeom>
            <a:noFill/>
          </p:spPr>
          <p:txBody>
            <a:bodyPr wrap="square" rtlCol="0">
              <a:spAutoFit/>
            </a:bodyPr>
            <a:lstStyle/>
            <a:p>
              <a:pPr algn="ctr"/>
              <a:r>
                <a:rPr lang="en-US" sz="500">
                  <a:solidFill>
                    <a:schemeClr val="tx1"/>
                  </a:solidFill>
                </a:rPr>
                <a:t>K605: Honey</a:t>
              </a:r>
            </a:p>
          </p:txBody>
        </p:sp>
      </p:grpSp>
      <p:grpSp>
        <p:nvGrpSpPr>
          <p:cNvPr id="152" name="Group 151">
            <a:extLst>
              <a:ext uri="{FF2B5EF4-FFF2-40B4-BE49-F238E27FC236}">
                <a16:creationId xmlns:a16="http://schemas.microsoft.com/office/drawing/2014/main" id="{C2C1B9B4-9ADB-41AD-BADF-11A008594493}"/>
              </a:ext>
            </a:extLst>
          </p:cNvPr>
          <p:cNvGrpSpPr/>
          <p:nvPr/>
        </p:nvGrpSpPr>
        <p:grpSpPr>
          <a:xfrm>
            <a:off x="4064917" y="1670606"/>
            <a:ext cx="602423" cy="511450"/>
            <a:chOff x="4637526" y="742063"/>
            <a:chExt cx="602423" cy="511450"/>
          </a:xfrm>
        </p:grpSpPr>
        <p:pic>
          <p:nvPicPr>
            <p:cNvPr id="153" name="Picture 152">
              <a:extLst>
                <a:ext uri="{FF2B5EF4-FFF2-40B4-BE49-F238E27FC236}">
                  <a16:creationId xmlns:a16="http://schemas.microsoft.com/office/drawing/2014/main" id="{4747546A-D855-41C9-AE3C-367AF0B56C52}"/>
                </a:ext>
              </a:extLst>
            </p:cNvPr>
            <p:cNvPicPr>
              <a:picLocks noChangeAspect="1"/>
            </p:cNvPicPr>
            <p:nvPr/>
          </p:nvPicPr>
          <p:blipFill rotWithShape="1">
            <a:blip r:embed="rId7">
              <a:extLst>
                <a:ext uri="{28A0092B-C50C-407E-A947-70E740481C1C}">
                  <a14:useLocalDpi xmlns:a14="http://schemas.microsoft.com/office/drawing/2010/main"/>
                </a:ext>
              </a:extLst>
            </a:blip>
            <a:srcRect l="12042" r="12042"/>
            <a:stretch/>
          </p:blipFill>
          <p:spPr>
            <a:xfrm>
              <a:off x="4757888" y="742063"/>
              <a:ext cx="365760" cy="365760"/>
            </a:xfrm>
            <a:prstGeom prst="rect">
              <a:avLst/>
            </a:prstGeom>
          </p:spPr>
        </p:pic>
        <p:sp>
          <p:nvSpPr>
            <p:cNvPr id="154" name="TextBox 153">
              <a:extLst>
                <a:ext uri="{FF2B5EF4-FFF2-40B4-BE49-F238E27FC236}">
                  <a16:creationId xmlns:a16="http://schemas.microsoft.com/office/drawing/2014/main" id="{4CC8A203-600A-40EC-9344-9A84BAA88082}"/>
                </a:ext>
              </a:extLst>
            </p:cNvPr>
            <p:cNvSpPr txBox="1"/>
            <p:nvPr/>
          </p:nvSpPr>
          <p:spPr>
            <a:xfrm>
              <a:off x="4637526" y="1084236"/>
              <a:ext cx="602423" cy="169277"/>
            </a:xfrm>
            <a:prstGeom prst="rect">
              <a:avLst/>
            </a:prstGeom>
            <a:noFill/>
          </p:spPr>
          <p:txBody>
            <a:bodyPr wrap="square" rtlCol="0">
              <a:spAutoFit/>
            </a:bodyPr>
            <a:lstStyle/>
            <a:p>
              <a:pPr algn="ctr"/>
              <a:r>
                <a:rPr lang="en-US" sz="500">
                  <a:solidFill>
                    <a:schemeClr val="tx1"/>
                  </a:solidFill>
                </a:rPr>
                <a:t>K606: Coral</a:t>
              </a:r>
            </a:p>
          </p:txBody>
        </p:sp>
      </p:grpSp>
      <p:grpSp>
        <p:nvGrpSpPr>
          <p:cNvPr id="155" name="Group 154">
            <a:extLst>
              <a:ext uri="{FF2B5EF4-FFF2-40B4-BE49-F238E27FC236}">
                <a16:creationId xmlns:a16="http://schemas.microsoft.com/office/drawing/2014/main" id="{CFF60E7C-D247-4827-92C3-10BBF7BCE122}"/>
              </a:ext>
            </a:extLst>
          </p:cNvPr>
          <p:cNvGrpSpPr/>
          <p:nvPr/>
        </p:nvGrpSpPr>
        <p:grpSpPr>
          <a:xfrm>
            <a:off x="4604249" y="1670606"/>
            <a:ext cx="602423" cy="511450"/>
            <a:chOff x="5177866" y="742063"/>
            <a:chExt cx="602423" cy="511450"/>
          </a:xfrm>
        </p:grpSpPr>
        <p:pic>
          <p:nvPicPr>
            <p:cNvPr id="156" name="Picture 155">
              <a:extLst>
                <a:ext uri="{FF2B5EF4-FFF2-40B4-BE49-F238E27FC236}">
                  <a16:creationId xmlns:a16="http://schemas.microsoft.com/office/drawing/2014/main" id="{4386EB80-40CD-45D4-AAAB-E36A79117CAD}"/>
                </a:ext>
              </a:extLst>
            </p:cNvPr>
            <p:cNvPicPr>
              <a:picLocks noChangeAspect="1"/>
            </p:cNvPicPr>
            <p:nvPr/>
          </p:nvPicPr>
          <p:blipFill rotWithShape="1">
            <a:blip r:embed="rId8">
              <a:extLst>
                <a:ext uri="{28A0092B-C50C-407E-A947-70E740481C1C}">
                  <a14:useLocalDpi xmlns:a14="http://schemas.microsoft.com/office/drawing/2010/main"/>
                </a:ext>
              </a:extLst>
            </a:blip>
            <a:srcRect l="9063" r="9063"/>
            <a:stretch/>
          </p:blipFill>
          <p:spPr>
            <a:xfrm>
              <a:off x="5295346" y="742063"/>
              <a:ext cx="364967" cy="365760"/>
            </a:xfrm>
            <a:prstGeom prst="rect">
              <a:avLst/>
            </a:prstGeom>
          </p:spPr>
        </p:pic>
        <p:sp>
          <p:nvSpPr>
            <p:cNvPr id="157" name="TextBox 156">
              <a:extLst>
                <a:ext uri="{FF2B5EF4-FFF2-40B4-BE49-F238E27FC236}">
                  <a16:creationId xmlns:a16="http://schemas.microsoft.com/office/drawing/2014/main" id="{B148B603-612C-46CE-BCD2-D8FF5785BBE1}"/>
                </a:ext>
              </a:extLst>
            </p:cNvPr>
            <p:cNvSpPr txBox="1"/>
            <p:nvPr/>
          </p:nvSpPr>
          <p:spPr>
            <a:xfrm>
              <a:off x="5177866" y="1084236"/>
              <a:ext cx="602423" cy="169277"/>
            </a:xfrm>
            <a:prstGeom prst="rect">
              <a:avLst/>
            </a:prstGeom>
            <a:noFill/>
          </p:spPr>
          <p:txBody>
            <a:bodyPr wrap="square" rtlCol="0">
              <a:spAutoFit/>
            </a:bodyPr>
            <a:lstStyle/>
            <a:p>
              <a:pPr algn="ctr"/>
              <a:r>
                <a:rPr lang="en-US" sz="500">
                  <a:solidFill>
                    <a:schemeClr val="tx1"/>
                  </a:solidFill>
                </a:rPr>
                <a:t>K607: Saffron</a:t>
              </a:r>
            </a:p>
          </p:txBody>
        </p:sp>
      </p:grpSp>
      <p:grpSp>
        <p:nvGrpSpPr>
          <p:cNvPr id="158" name="Group 157">
            <a:extLst>
              <a:ext uri="{FF2B5EF4-FFF2-40B4-BE49-F238E27FC236}">
                <a16:creationId xmlns:a16="http://schemas.microsoft.com/office/drawing/2014/main" id="{1E457A89-F821-4878-A739-D32002F62336}"/>
              </a:ext>
            </a:extLst>
          </p:cNvPr>
          <p:cNvGrpSpPr/>
          <p:nvPr/>
        </p:nvGrpSpPr>
        <p:grpSpPr>
          <a:xfrm>
            <a:off x="5137486" y="1670606"/>
            <a:ext cx="602423" cy="511450"/>
            <a:chOff x="5713180" y="742063"/>
            <a:chExt cx="602423" cy="511450"/>
          </a:xfrm>
        </p:grpSpPr>
        <p:pic>
          <p:nvPicPr>
            <p:cNvPr id="159" name="Picture 158">
              <a:extLst>
                <a:ext uri="{FF2B5EF4-FFF2-40B4-BE49-F238E27FC236}">
                  <a16:creationId xmlns:a16="http://schemas.microsoft.com/office/drawing/2014/main" id="{3ED83DC1-1C89-41C7-B0D5-E228FD40298A}"/>
                </a:ext>
              </a:extLst>
            </p:cNvPr>
            <p:cNvPicPr>
              <a:picLocks noChangeAspect="1"/>
            </p:cNvPicPr>
            <p:nvPr/>
          </p:nvPicPr>
          <p:blipFill rotWithShape="1">
            <a:blip r:embed="rId9">
              <a:extLst>
                <a:ext uri="{28A0092B-C50C-407E-A947-70E740481C1C}">
                  <a14:useLocalDpi xmlns:a14="http://schemas.microsoft.com/office/drawing/2010/main"/>
                </a:ext>
              </a:extLst>
            </a:blip>
            <a:srcRect l="2980" r="2980"/>
            <a:stretch/>
          </p:blipFill>
          <p:spPr>
            <a:xfrm>
              <a:off x="5832012" y="742063"/>
              <a:ext cx="365760" cy="365760"/>
            </a:xfrm>
            <a:prstGeom prst="rect">
              <a:avLst/>
            </a:prstGeom>
          </p:spPr>
        </p:pic>
        <p:sp>
          <p:nvSpPr>
            <p:cNvPr id="160" name="TextBox 159">
              <a:extLst>
                <a:ext uri="{FF2B5EF4-FFF2-40B4-BE49-F238E27FC236}">
                  <a16:creationId xmlns:a16="http://schemas.microsoft.com/office/drawing/2014/main" id="{66DF1B33-C6DE-439B-9168-96561F0CDF87}"/>
                </a:ext>
              </a:extLst>
            </p:cNvPr>
            <p:cNvSpPr txBox="1"/>
            <p:nvPr/>
          </p:nvSpPr>
          <p:spPr>
            <a:xfrm>
              <a:off x="5713180" y="1084236"/>
              <a:ext cx="602423" cy="169277"/>
            </a:xfrm>
            <a:prstGeom prst="rect">
              <a:avLst/>
            </a:prstGeom>
            <a:noFill/>
          </p:spPr>
          <p:txBody>
            <a:bodyPr wrap="square" rtlCol="0">
              <a:spAutoFit/>
            </a:bodyPr>
            <a:lstStyle/>
            <a:p>
              <a:pPr algn="ctr"/>
              <a:r>
                <a:rPr lang="en-US" sz="500" dirty="0">
                  <a:solidFill>
                    <a:schemeClr val="tx1"/>
                  </a:solidFill>
                </a:rPr>
                <a:t>K608: Merlot</a:t>
              </a:r>
            </a:p>
          </p:txBody>
        </p:sp>
      </p:grpSp>
      <p:grpSp>
        <p:nvGrpSpPr>
          <p:cNvPr id="161" name="Group 160">
            <a:extLst>
              <a:ext uri="{FF2B5EF4-FFF2-40B4-BE49-F238E27FC236}">
                <a16:creationId xmlns:a16="http://schemas.microsoft.com/office/drawing/2014/main" id="{5860742B-BA98-4E59-AF3A-6FE3000FC2F7}"/>
              </a:ext>
            </a:extLst>
          </p:cNvPr>
          <p:cNvGrpSpPr/>
          <p:nvPr/>
        </p:nvGrpSpPr>
        <p:grpSpPr>
          <a:xfrm>
            <a:off x="3523709" y="2640956"/>
            <a:ext cx="626062" cy="509648"/>
            <a:chOff x="4087211" y="1846160"/>
            <a:chExt cx="626062" cy="509648"/>
          </a:xfrm>
        </p:grpSpPr>
        <p:pic>
          <p:nvPicPr>
            <p:cNvPr id="162" name="Picture 161" descr="Pumpkin">
              <a:extLst>
                <a:ext uri="{FF2B5EF4-FFF2-40B4-BE49-F238E27FC236}">
                  <a16:creationId xmlns:a16="http://schemas.microsoft.com/office/drawing/2014/main" id="{FA0BC6BF-47AE-4BC5-A490-B013D340AB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9814" y="184616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63" name="TextBox 162">
              <a:extLst>
                <a:ext uri="{FF2B5EF4-FFF2-40B4-BE49-F238E27FC236}">
                  <a16:creationId xmlns:a16="http://schemas.microsoft.com/office/drawing/2014/main" id="{7E3BF9C6-273A-4EB2-BD45-1AC7C2A90220}"/>
                </a:ext>
              </a:extLst>
            </p:cNvPr>
            <p:cNvSpPr txBox="1"/>
            <p:nvPr/>
          </p:nvSpPr>
          <p:spPr>
            <a:xfrm>
              <a:off x="4087211" y="2186531"/>
              <a:ext cx="626062" cy="169277"/>
            </a:xfrm>
            <a:prstGeom prst="rect">
              <a:avLst/>
            </a:prstGeom>
            <a:noFill/>
          </p:spPr>
          <p:txBody>
            <a:bodyPr wrap="square" rtlCol="0">
              <a:spAutoFit/>
            </a:bodyPr>
            <a:lstStyle/>
            <a:p>
              <a:pPr algn="ctr"/>
              <a:r>
                <a:rPr lang="en-US" sz="500">
                  <a:solidFill>
                    <a:schemeClr val="tx1"/>
                  </a:solidFill>
                </a:rPr>
                <a:t>5G55: Pumpkin</a:t>
              </a:r>
            </a:p>
          </p:txBody>
        </p:sp>
      </p:grpSp>
      <p:grpSp>
        <p:nvGrpSpPr>
          <p:cNvPr id="164" name="Group 163">
            <a:extLst>
              <a:ext uri="{FF2B5EF4-FFF2-40B4-BE49-F238E27FC236}">
                <a16:creationId xmlns:a16="http://schemas.microsoft.com/office/drawing/2014/main" id="{894F68F5-71DC-4617-84F1-685C4086DA93}"/>
              </a:ext>
            </a:extLst>
          </p:cNvPr>
          <p:cNvGrpSpPr/>
          <p:nvPr/>
        </p:nvGrpSpPr>
        <p:grpSpPr>
          <a:xfrm>
            <a:off x="4075691" y="2640956"/>
            <a:ext cx="602423" cy="509648"/>
            <a:chOff x="4631573" y="1846160"/>
            <a:chExt cx="602423" cy="509648"/>
          </a:xfrm>
        </p:grpSpPr>
        <p:pic>
          <p:nvPicPr>
            <p:cNvPr id="165" name="Picture 164" descr="Rouge">
              <a:extLst>
                <a:ext uri="{FF2B5EF4-FFF2-40B4-BE49-F238E27FC236}">
                  <a16:creationId xmlns:a16="http://schemas.microsoft.com/office/drawing/2014/main" id="{A1825724-5BE1-4F34-9043-4F2235F319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53014" y="184616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66" name="TextBox 165">
              <a:extLst>
                <a:ext uri="{FF2B5EF4-FFF2-40B4-BE49-F238E27FC236}">
                  <a16:creationId xmlns:a16="http://schemas.microsoft.com/office/drawing/2014/main" id="{F2FD21E2-DF37-4247-AFE3-7385267270D6}"/>
                </a:ext>
              </a:extLst>
            </p:cNvPr>
            <p:cNvSpPr txBox="1"/>
            <p:nvPr/>
          </p:nvSpPr>
          <p:spPr>
            <a:xfrm>
              <a:off x="4631573" y="2186531"/>
              <a:ext cx="602423" cy="169277"/>
            </a:xfrm>
            <a:prstGeom prst="rect">
              <a:avLst/>
            </a:prstGeom>
            <a:noFill/>
          </p:spPr>
          <p:txBody>
            <a:bodyPr wrap="square" rtlCol="0">
              <a:spAutoFit/>
            </a:bodyPr>
            <a:lstStyle/>
            <a:p>
              <a:pPr algn="ctr">
                <a:lnSpc>
                  <a:spcPct val="100000"/>
                </a:lnSpc>
              </a:pPr>
              <a:r>
                <a:rPr lang="en-US" sz="500">
                  <a:solidFill>
                    <a:schemeClr val="tx1"/>
                  </a:solidFill>
                </a:rPr>
                <a:t>5G57: Rouge</a:t>
              </a:r>
            </a:p>
          </p:txBody>
        </p:sp>
      </p:grpSp>
      <p:grpSp>
        <p:nvGrpSpPr>
          <p:cNvPr id="167" name="Group 166">
            <a:extLst>
              <a:ext uri="{FF2B5EF4-FFF2-40B4-BE49-F238E27FC236}">
                <a16:creationId xmlns:a16="http://schemas.microsoft.com/office/drawing/2014/main" id="{AF70CB2A-473C-4B24-8FD9-98659443EA86}"/>
              </a:ext>
            </a:extLst>
          </p:cNvPr>
          <p:cNvGrpSpPr/>
          <p:nvPr/>
        </p:nvGrpSpPr>
        <p:grpSpPr>
          <a:xfrm>
            <a:off x="3527838" y="3330403"/>
            <a:ext cx="602423" cy="508755"/>
            <a:chOff x="4097780" y="2594950"/>
            <a:chExt cx="602423" cy="508755"/>
          </a:xfrm>
        </p:grpSpPr>
        <p:pic>
          <p:nvPicPr>
            <p:cNvPr id="168" name="Picture 167">
              <a:extLst>
                <a:ext uri="{FF2B5EF4-FFF2-40B4-BE49-F238E27FC236}">
                  <a16:creationId xmlns:a16="http://schemas.microsoft.com/office/drawing/2014/main" id="{9BFB1A8A-52A3-440D-84CB-797B51BBBA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7188" y="2594950"/>
              <a:ext cx="365760" cy="365760"/>
            </a:xfrm>
            <a:prstGeom prst="rect">
              <a:avLst/>
            </a:prstGeom>
          </p:spPr>
        </p:pic>
        <p:sp>
          <p:nvSpPr>
            <p:cNvPr id="169" name="TextBox 168">
              <a:extLst>
                <a:ext uri="{FF2B5EF4-FFF2-40B4-BE49-F238E27FC236}">
                  <a16:creationId xmlns:a16="http://schemas.microsoft.com/office/drawing/2014/main" id="{14EC4426-FAC0-4BCB-83D7-AB1313B231BA}"/>
                </a:ext>
              </a:extLst>
            </p:cNvPr>
            <p:cNvSpPr txBox="1"/>
            <p:nvPr/>
          </p:nvSpPr>
          <p:spPr>
            <a:xfrm>
              <a:off x="4097780" y="2934428"/>
              <a:ext cx="602423" cy="169277"/>
            </a:xfrm>
            <a:prstGeom prst="rect">
              <a:avLst/>
            </a:prstGeom>
            <a:noFill/>
          </p:spPr>
          <p:txBody>
            <a:bodyPr wrap="square" rtlCol="0">
              <a:spAutoFit/>
            </a:bodyPr>
            <a:lstStyle/>
            <a:p>
              <a:pPr algn="ctr"/>
              <a:r>
                <a:rPr lang="en-US" sz="500">
                  <a:solidFill>
                    <a:schemeClr val="tx1"/>
                  </a:solidFill>
                </a:rPr>
                <a:t>5SD5: Citrine</a:t>
              </a:r>
            </a:p>
          </p:txBody>
        </p:sp>
      </p:grpSp>
      <p:grpSp>
        <p:nvGrpSpPr>
          <p:cNvPr id="170" name="Group 169">
            <a:extLst>
              <a:ext uri="{FF2B5EF4-FFF2-40B4-BE49-F238E27FC236}">
                <a16:creationId xmlns:a16="http://schemas.microsoft.com/office/drawing/2014/main" id="{39B1E23A-DA76-4A33-86A3-7818BD8815B4}"/>
              </a:ext>
            </a:extLst>
          </p:cNvPr>
          <p:cNvGrpSpPr/>
          <p:nvPr/>
        </p:nvGrpSpPr>
        <p:grpSpPr>
          <a:xfrm>
            <a:off x="4045978" y="3330403"/>
            <a:ext cx="639948" cy="508755"/>
            <a:chOff x="4615920" y="2594950"/>
            <a:chExt cx="639948" cy="508755"/>
          </a:xfrm>
        </p:grpSpPr>
        <p:pic>
          <p:nvPicPr>
            <p:cNvPr id="171" name="Picture 170">
              <a:extLst>
                <a:ext uri="{FF2B5EF4-FFF2-40B4-BE49-F238E27FC236}">
                  <a16:creationId xmlns:a16="http://schemas.microsoft.com/office/drawing/2014/main" id="{FE51AF99-3678-463D-A7AD-0EE9C0500E8F}"/>
                </a:ext>
              </a:extLst>
            </p:cNvPr>
            <p:cNvPicPr>
              <a:picLocks noChangeAspect="1"/>
            </p:cNvPicPr>
            <p:nvPr/>
          </p:nvPicPr>
          <p:blipFill>
            <a:blip r:embed="rId13" cstate="hqprint">
              <a:extLst>
                <a:ext uri="{28A0092B-C50C-407E-A947-70E740481C1C}">
                  <a14:useLocalDpi xmlns:a14="http://schemas.microsoft.com/office/drawing/2010/main"/>
                </a:ext>
              </a:extLst>
            </a:blip>
            <a:srcRect/>
            <a:stretch>
              <a:fillRect/>
            </a:stretch>
          </p:blipFill>
          <p:spPr>
            <a:xfrm>
              <a:off x="4761572" y="2594950"/>
              <a:ext cx="365760" cy="365760"/>
            </a:xfrm>
            <a:prstGeom prst="rect">
              <a:avLst/>
            </a:prstGeom>
          </p:spPr>
        </p:pic>
        <p:sp>
          <p:nvSpPr>
            <p:cNvPr id="172" name="TextBox 171">
              <a:extLst>
                <a:ext uri="{FF2B5EF4-FFF2-40B4-BE49-F238E27FC236}">
                  <a16:creationId xmlns:a16="http://schemas.microsoft.com/office/drawing/2014/main" id="{972DD33E-43E7-42A5-BCD8-DA3269A5706F}"/>
                </a:ext>
              </a:extLst>
            </p:cNvPr>
            <p:cNvSpPr txBox="1"/>
            <p:nvPr/>
          </p:nvSpPr>
          <p:spPr>
            <a:xfrm>
              <a:off x="4615920" y="2934428"/>
              <a:ext cx="639948" cy="169277"/>
            </a:xfrm>
            <a:prstGeom prst="rect">
              <a:avLst/>
            </a:prstGeom>
            <a:noFill/>
          </p:spPr>
          <p:txBody>
            <a:bodyPr wrap="square" rtlCol="0">
              <a:spAutoFit/>
            </a:bodyPr>
            <a:lstStyle/>
            <a:p>
              <a:pPr algn="ctr"/>
              <a:r>
                <a:rPr lang="en-US" sz="500">
                  <a:solidFill>
                    <a:schemeClr val="tx1"/>
                  </a:solidFill>
                </a:rPr>
                <a:t>5S16: Turmeric</a:t>
              </a:r>
            </a:p>
          </p:txBody>
        </p:sp>
      </p:grpSp>
      <p:grpSp>
        <p:nvGrpSpPr>
          <p:cNvPr id="173" name="Group 172">
            <a:extLst>
              <a:ext uri="{FF2B5EF4-FFF2-40B4-BE49-F238E27FC236}">
                <a16:creationId xmlns:a16="http://schemas.microsoft.com/office/drawing/2014/main" id="{BBF91240-ABF8-460A-8D08-719ECBF9648D}"/>
              </a:ext>
            </a:extLst>
          </p:cNvPr>
          <p:cNvGrpSpPr/>
          <p:nvPr/>
        </p:nvGrpSpPr>
        <p:grpSpPr>
          <a:xfrm>
            <a:off x="4571256" y="3330403"/>
            <a:ext cx="656678" cy="593319"/>
            <a:chOff x="5141198" y="2594950"/>
            <a:chExt cx="656678" cy="593319"/>
          </a:xfrm>
        </p:grpSpPr>
        <p:pic>
          <p:nvPicPr>
            <p:cNvPr id="175" name="Picture 174" descr="Background pattern&#10;&#10;Description automatically generated">
              <a:extLst>
                <a:ext uri="{FF2B5EF4-FFF2-40B4-BE49-F238E27FC236}">
                  <a16:creationId xmlns:a16="http://schemas.microsoft.com/office/drawing/2014/main" id="{4DE13274-EA1C-4E40-866F-68335AB169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95956" y="2594950"/>
              <a:ext cx="366710" cy="365760"/>
            </a:xfrm>
            <a:prstGeom prst="rect">
              <a:avLst/>
            </a:prstGeom>
          </p:spPr>
        </p:pic>
        <p:sp>
          <p:nvSpPr>
            <p:cNvPr id="177" name="TextBox 176">
              <a:extLst>
                <a:ext uri="{FF2B5EF4-FFF2-40B4-BE49-F238E27FC236}">
                  <a16:creationId xmlns:a16="http://schemas.microsoft.com/office/drawing/2014/main" id="{50DBF2A2-2F1D-47F3-B1FE-BD5C9171CC97}"/>
                </a:ext>
              </a:extLst>
            </p:cNvPr>
            <p:cNvSpPr txBox="1"/>
            <p:nvPr/>
          </p:nvSpPr>
          <p:spPr>
            <a:xfrm>
              <a:off x="5141198" y="2942048"/>
              <a:ext cx="656678" cy="246221"/>
            </a:xfrm>
            <a:prstGeom prst="rect">
              <a:avLst/>
            </a:prstGeom>
            <a:noFill/>
          </p:spPr>
          <p:txBody>
            <a:bodyPr wrap="square" rtlCol="0">
              <a:spAutoFit/>
            </a:bodyPr>
            <a:lstStyle/>
            <a:p>
              <a:pPr algn="ctr">
                <a:lnSpc>
                  <a:spcPct val="100000"/>
                </a:lnSpc>
              </a:pPr>
              <a:r>
                <a:rPr lang="en-US" sz="500" dirty="0">
                  <a:solidFill>
                    <a:schemeClr val="tx1"/>
                  </a:solidFill>
                </a:rPr>
                <a:t>5SD6: </a:t>
              </a:r>
            </a:p>
            <a:p>
              <a:pPr algn="ctr">
                <a:lnSpc>
                  <a:spcPct val="100000"/>
                </a:lnSpc>
              </a:pPr>
              <a:r>
                <a:rPr lang="en-US" sz="500" dirty="0">
                  <a:solidFill>
                    <a:schemeClr val="tx1"/>
                  </a:solidFill>
                </a:rPr>
                <a:t>Rose Quartz</a:t>
              </a:r>
            </a:p>
          </p:txBody>
        </p:sp>
      </p:grpSp>
      <p:grpSp>
        <p:nvGrpSpPr>
          <p:cNvPr id="178" name="Group 177">
            <a:extLst>
              <a:ext uri="{FF2B5EF4-FFF2-40B4-BE49-F238E27FC236}">
                <a16:creationId xmlns:a16="http://schemas.microsoft.com/office/drawing/2014/main" id="{70C20FB5-FEB3-47CA-8CCE-F8CA08A26E4B}"/>
              </a:ext>
            </a:extLst>
          </p:cNvPr>
          <p:cNvGrpSpPr/>
          <p:nvPr/>
        </p:nvGrpSpPr>
        <p:grpSpPr>
          <a:xfrm>
            <a:off x="5654761" y="3330403"/>
            <a:ext cx="660676" cy="508755"/>
            <a:chOff x="6224703" y="2594950"/>
            <a:chExt cx="660676" cy="508755"/>
          </a:xfrm>
        </p:grpSpPr>
        <p:pic>
          <p:nvPicPr>
            <p:cNvPr id="179" name="Picture 178" descr="Background pattern&#10;&#10;Description automatically generated">
              <a:extLst>
                <a:ext uri="{FF2B5EF4-FFF2-40B4-BE49-F238E27FC236}">
                  <a16:creationId xmlns:a16="http://schemas.microsoft.com/office/drawing/2014/main" id="{3574D5E2-694D-43AB-8C9D-52B7E55727F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65674" y="2594950"/>
              <a:ext cx="365760" cy="365760"/>
            </a:xfrm>
            <a:prstGeom prst="rect">
              <a:avLst/>
            </a:prstGeom>
          </p:spPr>
        </p:pic>
        <p:sp>
          <p:nvSpPr>
            <p:cNvPr id="181" name="TextBox 180">
              <a:extLst>
                <a:ext uri="{FF2B5EF4-FFF2-40B4-BE49-F238E27FC236}">
                  <a16:creationId xmlns:a16="http://schemas.microsoft.com/office/drawing/2014/main" id="{7D015611-BF24-43AF-92F8-8D90DDEA0F87}"/>
                </a:ext>
              </a:extLst>
            </p:cNvPr>
            <p:cNvSpPr txBox="1"/>
            <p:nvPr/>
          </p:nvSpPr>
          <p:spPr>
            <a:xfrm>
              <a:off x="6224703" y="2934428"/>
              <a:ext cx="660676" cy="169277"/>
            </a:xfrm>
            <a:prstGeom prst="rect">
              <a:avLst/>
            </a:prstGeom>
            <a:noFill/>
          </p:spPr>
          <p:txBody>
            <a:bodyPr wrap="square" rtlCol="0">
              <a:spAutoFit/>
            </a:bodyPr>
            <a:lstStyle/>
            <a:p>
              <a:pPr algn="ctr"/>
              <a:r>
                <a:rPr lang="en-US" sz="500">
                  <a:solidFill>
                    <a:schemeClr val="tx1"/>
                  </a:solidFill>
                </a:rPr>
                <a:t>5S17: Tangerine</a:t>
              </a:r>
            </a:p>
          </p:txBody>
        </p:sp>
      </p:grpSp>
      <p:grpSp>
        <p:nvGrpSpPr>
          <p:cNvPr id="182" name="Group 181">
            <a:extLst>
              <a:ext uri="{FF2B5EF4-FFF2-40B4-BE49-F238E27FC236}">
                <a16:creationId xmlns:a16="http://schemas.microsoft.com/office/drawing/2014/main" id="{0375629D-0CCF-41E5-8BB3-171456F281B7}"/>
              </a:ext>
            </a:extLst>
          </p:cNvPr>
          <p:cNvGrpSpPr/>
          <p:nvPr/>
        </p:nvGrpSpPr>
        <p:grpSpPr>
          <a:xfrm>
            <a:off x="5146474" y="3330403"/>
            <a:ext cx="602423" cy="508755"/>
            <a:chOff x="5716416" y="2594950"/>
            <a:chExt cx="602423" cy="508755"/>
          </a:xfrm>
        </p:grpSpPr>
        <p:pic>
          <p:nvPicPr>
            <p:cNvPr id="185" name="Picture 184">
              <a:extLst>
                <a:ext uri="{FF2B5EF4-FFF2-40B4-BE49-F238E27FC236}">
                  <a16:creationId xmlns:a16="http://schemas.microsoft.com/office/drawing/2014/main" id="{4DCD8B4C-75A8-405D-A635-D6ABE4CE5058}"/>
                </a:ext>
              </a:extLst>
            </p:cNvPr>
            <p:cNvPicPr>
              <a:picLocks noChangeAspect="1"/>
            </p:cNvPicPr>
            <p:nvPr/>
          </p:nvPicPr>
          <p:blipFill>
            <a:blip r:embed="rId16" cstate="hqprint">
              <a:extLst>
                <a:ext uri="{28A0092B-C50C-407E-A947-70E740481C1C}">
                  <a14:useLocalDpi xmlns:a14="http://schemas.microsoft.com/office/drawing/2010/main"/>
                </a:ext>
              </a:extLst>
            </a:blip>
            <a:srcRect/>
            <a:stretch>
              <a:fillRect/>
            </a:stretch>
          </p:blipFill>
          <p:spPr>
            <a:xfrm>
              <a:off x="5831290" y="2594950"/>
              <a:ext cx="365760" cy="365760"/>
            </a:xfrm>
            <a:prstGeom prst="rect">
              <a:avLst/>
            </a:prstGeom>
          </p:spPr>
        </p:pic>
        <p:sp>
          <p:nvSpPr>
            <p:cNvPr id="186" name="TextBox 185">
              <a:extLst>
                <a:ext uri="{FF2B5EF4-FFF2-40B4-BE49-F238E27FC236}">
                  <a16:creationId xmlns:a16="http://schemas.microsoft.com/office/drawing/2014/main" id="{5183EA13-E74C-4D71-B10F-2CB6AB813773}"/>
                </a:ext>
              </a:extLst>
            </p:cNvPr>
            <p:cNvSpPr txBox="1"/>
            <p:nvPr/>
          </p:nvSpPr>
          <p:spPr>
            <a:xfrm>
              <a:off x="5716416" y="2934428"/>
              <a:ext cx="602423" cy="169277"/>
            </a:xfrm>
            <a:prstGeom prst="rect">
              <a:avLst/>
            </a:prstGeom>
            <a:noFill/>
          </p:spPr>
          <p:txBody>
            <a:bodyPr wrap="square" rtlCol="0">
              <a:spAutoFit/>
            </a:bodyPr>
            <a:lstStyle/>
            <a:p>
              <a:pPr algn="ctr"/>
              <a:r>
                <a:rPr lang="en-US" sz="500">
                  <a:solidFill>
                    <a:schemeClr val="tx1"/>
                  </a:solidFill>
                </a:rPr>
                <a:t>5SD4: Saffron</a:t>
              </a:r>
            </a:p>
          </p:txBody>
        </p:sp>
      </p:grpSp>
      <p:grpSp>
        <p:nvGrpSpPr>
          <p:cNvPr id="187" name="Group 186">
            <a:extLst>
              <a:ext uri="{FF2B5EF4-FFF2-40B4-BE49-F238E27FC236}">
                <a16:creationId xmlns:a16="http://schemas.microsoft.com/office/drawing/2014/main" id="{EE1561F9-D601-45B3-9656-6A893D100EB9}"/>
              </a:ext>
            </a:extLst>
          </p:cNvPr>
          <p:cNvGrpSpPr/>
          <p:nvPr/>
        </p:nvGrpSpPr>
        <p:grpSpPr>
          <a:xfrm>
            <a:off x="6210244" y="3330403"/>
            <a:ext cx="602423" cy="508755"/>
            <a:chOff x="6780186" y="2594950"/>
            <a:chExt cx="602423" cy="508755"/>
          </a:xfrm>
        </p:grpSpPr>
        <p:pic>
          <p:nvPicPr>
            <p:cNvPr id="188" name="Picture 187">
              <a:extLst>
                <a:ext uri="{FF2B5EF4-FFF2-40B4-BE49-F238E27FC236}">
                  <a16:creationId xmlns:a16="http://schemas.microsoft.com/office/drawing/2014/main" id="{01C4DF41-1990-411D-9C68-7023161BF2A1}"/>
                </a:ext>
              </a:extLst>
            </p:cNvPr>
            <p:cNvPicPr>
              <a:picLocks noChangeAspect="1"/>
            </p:cNvPicPr>
            <p:nvPr/>
          </p:nvPicPr>
          <p:blipFill>
            <a:blip r:embed="rId17" cstate="hqprint">
              <a:extLst>
                <a:ext uri="{28A0092B-C50C-407E-A947-70E740481C1C}">
                  <a14:useLocalDpi xmlns:a14="http://schemas.microsoft.com/office/drawing/2010/main"/>
                </a:ext>
              </a:extLst>
            </a:blip>
            <a:srcRect l="108" r="108"/>
            <a:stretch>
              <a:fillRect/>
            </a:stretch>
          </p:blipFill>
          <p:spPr>
            <a:xfrm>
              <a:off x="6900058" y="2594950"/>
              <a:ext cx="364966" cy="365760"/>
            </a:xfrm>
            <a:prstGeom prst="rect">
              <a:avLst/>
            </a:prstGeom>
          </p:spPr>
        </p:pic>
        <p:sp>
          <p:nvSpPr>
            <p:cNvPr id="189" name="TextBox 188">
              <a:extLst>
                <a:ext uri="{FF2B5EF4-FFF2-40B4-BE49-F238E27FC236}">
                  <a16:creationId xmlns:a16="http://schemas.microsoft.com/office/drawing/2014/main" id="{E111C8E3-3C58-4E7A-B247-DB9D0C39CB4A}"/>
                </a:ext>
              </a:extLst>
            </p:cNvPr>
            <p:cNvSpPr txBox="1"/>
            <p:nvPr/>
          </p:nvSpPr>
          <p:spPr>
            <a:xfrm>
              <a:off x="6780186" y="2934428"/>
              <a:ext cx="602423" cy="169277"/>
            </a:xfrm>
            <a:prstGeom prst="rect">
              <a:avLst/>
            </a:prstGeom>
            <a:noFill/>
          </p:spPr>
          <p:txBody>
            <a:bodyPr wrap="square" rtlCol="0">
              <a:spAutoFit/>
            </a:bodyPr>
            <a:lstStyle/>
            <a:p>
              <a:pPr algn="ctr"/>
              <a:r>
                <a:rPr lang="en-US" sz="500">
                  <a:solidFill>
                    <a:schemeClr val="tx1"/>
                  </a:solidFill>
                </a:rPr>
                <a:t>5S18: Scarlet</a:t>
              </a:r>
            </a:p>
          </p:txBody>
        </p:sp>
      </p:grpSp>
      <p:grpSp>
        <p:nvGrpSpPr>
          <p:cNvPr id="190" name="Group 189">
            <a:extLst>
              <a:ext uri="{FF2B5EF4-FFF2-40B4-BE49-F238E27FC236}">
                <a16:creationId xmlns:a16="http://schemas.microsoft.com/office/drawing/2014/main" id="{973C7A68-F061-4743-A43D-54ACAA153EF2}"/>
              </a:ext>
            </a:extLst>
          </p:cNvPr>
          <p:cNvGrpSpPr/>
          <p:nvPr/>
        </p:nvGrpSpPr>
        <p:grpSpPr>
          <a:xfrm>
            <a:off x="6750888" y="3330403"/>
            <a:ext cx="602423" cy="508755"/>
            <a:chOff x="7320830" y="2594950"/>
            <a:chExt cx="602423" cy="508755"/>
          </a:xfrm>
        </p:grpSpPr>
        <p:pic>
          <p:nvPicPr>
            <p:cNvPr id="191" name="Picture 190">
              <a:extLst>
                <a:ext uri="{FF2B5EF4-FFF2-40B4-BE49-F238E27FC236}">
                  <a16:creationId xmlns:a16="http://schemas.microsoft.com/office/drawing/2014/main" id="{1DC0C70F-118D-41D1-B738-99EA973A7C73}"/>
                </a:ext>
              </a:extLst>
            </p:cNvPr>
            <p:cNvPicPr>
              <a:picLocks noChangeAspect="1"/>
            </p:cNvPicPr>
            <p:nvPr/>
          </p:nvPicPr>
          <p:blipFill>
            <a:blip r:embed="rId18" cstate="hqprint">
              <a:extLst>
                <a:ext uri="{28A0092B-C50C-407E-A947-70E740481C1C}">
                  <a14:useLocalDpi xmlns:a14="http://schemas.microsoft.com/office/drawing/2010/main"/>
                </a:ext>
              </a:extLst>
            </a:blip>
            <a:srcRect/>
            <a:stretch>
              <a:fillRect/>
            </a:stretch>
          </p:blipFill>
          <p:spPr>
            <a:xfrm>
              <a:off x="7433647" y="2594950"/>
              <a:ext cx="365760" cy="365760"/>
            </a:xfrm>
            <a:prstGeom prst="rect">
              <a:avLst/>
            </a:prstGeom>
          </p:spPr>
        </p:pic>
        <p:sp>
          <p:nvSpPr>
            <p:cNvPr id="192" name="TextBox 191">
              <a:extLst>
                <a:ext uri="{FF2B5EF4-FFF2-40B4-BE49-F238E27FC236}">
                  <a16:creationId xmlns:a16="http://schemas.microsoft.com/office/drawing/2014/main" id="{35A85AD0-D3F1-4D5B-A650-C5B867586739}"/>
                </a:ext>
              </a:extLst>
            </p:cNvPr>
            <p:cNvSpPr txBox="1"/>
            <p:nvPr/>
          </p:nvSpPr>
          <p:spPr>
            <a:xfrm>
              <a:off x="7320830" y="2934428"/>
              <a:ext cx="602423" cy="169277"/>
            </a:xfrm>
            <a:prstGeom prst="rect">
              <a:avLst/>
            </a:prstGeom>
            <a:noFill/>
          </p:spPr>
          <p:txBody>
            <a:bodyPr wrap="square" rtlCol="0">
              <a:spAutoFit/>
            </a:bodyPr>
            <a:lstStyle/>
            <a:p>
              <a:pPr algn="ctr"/>
              <a:r>
                <a:rPr lang="en-US" sz="500">
                  <a:solidFill>
                    <a:schemeClr val="tx1"/>
                  </a:solidFill>
                </a:rPr>
                <a:t>5S99: Lipstick</a:t>
              </a:r>
            </a:p>
          </p:txBody>
        </p:sp>
      </p:grpSp>
      <p:grpSp>
        <p:nvGrpSpPr>
          <p:cNvPr id="196" name="Group 195">
            <a:extLst>
              <a:ext uri="{FF2B5EF4-FFF2-40B4-BE49-F238E27FC236}">
                <a16:creationId xmlns:a16="http://schemas.microsoft.com/office/drawing/2014/main" id="{45ECCAC6-46E7-43EC-9AD2-E765BF2115E7}"/>
              </a:ext>
            </a:extLst>
          </p:cNvPr>
          <p:cNvGrpSpPr/>
          <p:nvPr/>
        </p:nvGrpSpPr>
        <p:grpSpPr>
          <a:xfrm>
            <a:off x="3454212" y="4008417"/>
            <a:ext cx="745920" cy="590935"/>
            <a:chOff x="4017714" y="4262278"/>
            <a:chExt cx="745920" cy="590935"/>
          </a:xfrm>
        </p:grpSpPr>
        <p:pic>
          <p:nvPicPr>
            <p:cNvPr id="197" name="Picture 196">
              <a:extLst>
                <a:ext uri="{FF2B5EF4-FFF2-40B4-BE49-F238E27FC236}">
                  <a16:creationId xmlns:a16="http://schemas.microsoft.com/office/drawing/2014/main" id="{67EAEFDE-17B9-409B-A2C5-9E2F00729075}"/>
                </a:ext>
              </a:extLst>
            </p:cNvPr>
            <p:cNvPicPr>
              <a:picLocks noChangeAspect="1"/>
            </p:cNvPicPr>
            <p:nvPr/>
          </p:nvPicPr>
          <p:blipFill>
            <a:blip r:embed="rId19">
              <a:extLst>
                <a:ext uri="{28A0092B-C50C-407E-A947-70E740481C1C}">
                  <a14:useLocalDpi xmlns:a14="http://schemas.microsoft.com/office/drawing/2010/main"/>
                </a:ext>
              </a:extLst>
            </a:blip>
            <a:srcRect/>
            <a:stretch>
              <a:fillRect/>
            </a:stretch>
          </p:blipFill>
          <p:spPr>
            <a:xfrm>
              <a:off x="4220430" y="4262278"/>
              <a:ext cx="365760" cy="365760"/>
            </a:xfrm>
            <a:prstGeom prst="rect">
              <a:avLst/>
            </a:prstGeom>
          </p:spPr>
        </p:pic>
        <p:sp>
          <p:nvSpPr>
            <p:cNvPr id="198" name="TextBox 197">
              <a:extLst>
                <a:ext uri="{FF2B5EF4-FFF2-40B4-BE49-F238E27FC236}">
                  <a16:creationId xmlns:a16="http://schemas.microsoft.com/office/drawing/2014/main" id="{DD9B699D-5C7D-47BA-BBC1-C1A699E9ACFE}"/>
                </a:ext>
              </a:extLst>
            </p:cNvPr>
            <p:cNvSpPr txBox="1"/>
            <p:nvPr/>
          </p:nvSpPr>
          <p:spPr>
            <a:xfrm>
              <a:off x="4017714" y="4606992"/>
              <a:ext cx="745920" cy="246221"/>
            </a:xfrm>
            <a:prstGeom prst="rect">
              <a:avLst/>
            </a:prstGeom>
            <a:noFill/>
          </p:spPr>
          <p:txBody>
            <a:bodyPr wrap="square" rtlCol="0">
              <a:spAutoFit/>
            </a:bodyPr>
            <a:lstStyle/>
            <a:p>
              <a:pPr algn="ctr">
                <a:lnSpc>
                  <a:spcPct val="100000"/>
                </a:lnSpc>
                <a:spcBef>
                  <a:spcPts val="0"/>
                </a:spcBef>
              </a:pPr>
              <a:r>
                <a:rPr lang="en-US" sz="500" dirty="0">
                  <a:solidFill>
                    <a:schemeClr val="tx1"/>
                  </a:solidFill>
                </a:rPr>
                <a:t>62002: </a:t>
              </a:r>
            </a:p>
            <a:p>
              <a:pPr algn="ctr">
                <a:lnSpc>
                  <a:spcPct val="100000"/>
                </a:lnSpc>
                <a:spcBef>
                  <a:spcPts val="0"/>
                </a:spcBef>
              </a:pPr>
              <a:r>
                <a:rPr lang="en-US" sz="500" dirty="0">
                  <a:solidFill>
                    <a:schemeClr val="tx1"/>
                  </a:solidFill>
                </a:rPr>
                <a:t>Mustard Yellow</a:t>
              </a:r>
            </a:p>
          </p:txBody>
        </p:sp>
      </p:grpSp>
      <p:grpSp>
        <p:nvGrpSpPr>
          <p:cNvPr id="199" name="Group 198">
            <a:extLst>
              <a:ext uri="{FF2B5EF4-FFF2-40B4-BE49-F238E27FC236}">
                <a16:creationId xmlns:a16="http://schemas.microsoft.com/office/drawing/2014/main" id="{B562D1E6-4E9B-49E2-BA9D-A5083C66CD13}"/>
              </a:ext>
            </a:extLst>
          </p:cNvPr>
          <p:cNvGrpSpPr/>
          <p:nvPr/>
        </p:nvGrpSpPr>
        <p:grpSpPr>
          <a:xfrm>
            <a:off x="4032352" y="4008417"/>
            <a:ext cx="679224" cy="590935"/>
            <a:chOff x="4595854" y="4262278"/>
            <a:chExt cx="679224" cy="590935"/>
          </a:xfrm>
        </p:grpSpPr>
        <p:pic>
          <p:nvPicPr>
            <p:cNvPr id="200" name="Picture 199" descr="Orange Mix">
              <a:extLst>
                <a:ext uri="{FF2B5EF4-FFF2-40B4-BE49-F238E27FC236}">
                  <a16:creationId xmlns:a16="http://schemas.microsoft.com/office/drawing/2014/main" id="{4CC32746-29FF-4C0B-8969-3EF908B3C2D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56409" y="4262278"/>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01" name="TextBox 200">
              <a:extLst>
                <a:ext uri="{FF2B5EF4-FFF2-40B4-BE49-F238E27FC236}">
                  <a16:creationId xmlns:a16="http://schemas.microsoft.com/office/drawing/2014/main" id="{BC9C478C-1326-4E70-A552-60F667BC9988}"/>
                </a:ext>
              </a:extLst>
            </p:cNvPr>
            <p:cNvSpPr txBox="1"/>
            <p:nvPr/>
          </p:nvSpPr>
          <p:spPr>
            <a:xfrm>
              <a:off x="4595854" y="4606992"/>
              <a:ext cx="679224" cy="246221"/>
            </a:xfrm>
            <a:prstGeom prst="rect">
              <a:avLst/>
            </a:prstGeom>
            <a:noFill/>
          </p:spPr>
          <p:txBody>
            <a:bodyPr wrap="square" rtlCol="0">
              <a:spAutoFit/>
            </a:bodyPr>
            <a:lstStyle/>
            <a:p>
              <a:pPr algn="ctr">
                <a:lnSpc>
                  <a:spcPct val="100000"/>
                </a:lnSpc>
                <a:spcBef>
                  <a:spcPts val="0"/>
                </a:spcBef>
              </a:pPr>
              <a:r>
                <a:rPr lang="en-US" sz="500" dirty="0">
                  <a:solidFill>
                    <a:schemeClr val="tx1"/>
                  </a:solidFill>
                </a:rPr>
                <a:t>63017: </a:t>
              </a:r>
            </a:p>
            <a:p>
              <a:pPr algn="ctr">
                <a:lnSpc>
                  <a:spcPct val="100000"/>
                </a:lnSpc>
                <a:spcBef>
                  <a:spcPts val="0"/>
                </a:spcBef>
              </a:pPr>
              <a:r>
                <a:rPr lang="en-US" sz="500" dirty="0">
                  <a:solidFill>
                    <a:schemeClr val="tx1"/>
                  </a:solidFill>
                </a:rPr>
                <a:t>Orange Mix</a:t>
              </a:r>
            </a:p>
          </p:txBody>
        </p:sp>
      </p:grpSp>
      <p:grpSp>
        <p:nvGrpSpPr>
          <p:cNvPr id="202" name="Group 201">
            <a:extLst>
              <a:ext uri="{FF2B5EF4-FFF2-40B4-BE49-F238E27FC236}">
                <a16:creationId xmlns:a16="http://schemas.microsoft.com/office/drawing/2014/main" id="{A7AC65B3-D74B-40F0-8404-D6938870669C}"/>
              </a:ext>
            </a:extLst>
          </p:cNvPr>
          <p:cNvGrpSpPr/>
          <p:nvPr/>
        </p:nvGrpSpPr>
        <p:grpSpPr>
          <a:xfrm>
            <a:off x="4572733" y="4008417"/>
            <a:ext cx="679224" cy="513991"/>
            <a:chOff x="5136235" y="4262278"/>
            <a:chExt cx="679224" cy="513991"/>
          </a:xfrm>
        </p:grpSpPr>
        <p:pic>
          <p:nvPicPr>
            <p:cNvPr id="203" name="Picture 202" descr="Red">
              <a:extLst>
                <a:ext uri="{FF2B5EF4-FFF2-40B4-BE49-F238E27FC236}">
                  <a16:creationId xmlns:a16="http://schemas.microsoft.com/office/drawing/2014/main" id="{98470D0A-02E9-4B5E-A4F3-CDEF97DEDB5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92388" y="4262278"/>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04" name="TextBox 203">
              <a:extLst>
                <a:ext uri="{FF2B5EF4-FFF2-40B4-BE49-F238E27FC236}">
                  <a16:creationId xmlns:a16="http://schemas.microsoft.com/office/drawing/2014/main" id="{9872D9B9-C541-4ED5-A243-83AEBBB3B9D5}"/>
                </a:ext>
              </a:extLst>
            </p:cNvPr>
            <p:cNvSpPr txBox="1"/>
            <p:nvPr/>
          </p:nvSpPr>
          <p:spPr>
            <a:xfrm>
              <a:off x="5136235" y="4606992"/>
              <a:ext cx="679224" cy="169277"/>
            </a:xfrm>
            <a:prstGeom prst="rect">
              <a:avLst/>
            </a:prstGeom>
            <a:noFill/>
          </p:spPr>
          <p:txBody>
            <a:bodyPr wrap="square" rtlCol="0">
              <a:spAutoFit/>
            </a:bodyPr>
            <a:lstStyle/>
            <a:p>
              <a:pPr algn="ctr"/>
              <a:r>
                <a:rPr lang="en-US" sz="500">
                  <a:solidFill>
                    <a:schemeClr val="tx1"/>
                  </a:solidFill>
                </a:rPr>
                <a:t>64019: Red</a:t>
              </a:r>
            </a:p>
          </p:txBody>
        </p:sp>
      </p:grpSp>
      <p:grpSp>
        <p:nvGrpSpPr>
          <p:cNvPr id="205" name="Group 204">
            <a:extLst>
              <a:ext uri="{FF2B5EF4-FFF2-40B4-BE49-F238E27FC236}">
                <a16:creationId xmlns:a16="http://schemas.microsoft.com/office/drawing/2014/main" id="{5BFC1431-9963-438B-81F4-5E0E7FB1469C}"/>
              </a:ext>
            </a:extLst>
          </p:cNvPr>
          <p:cNvGrpSpPr/>
          <p:nvPr/>
        </p:nvGrpSpPr>
        <p:grpSpPr>
          <a:xfrm>
            <a:off x="5111055" y="4008417"/>
            <a:ext cx="679224" cy="590935"/>
            <a:chOff x="5674557" y="4262278"/>
            <a:chExt cx="679224" cy="590935"/>
          </a:xfrm>
        </p:grpSpPr>
        <p:pic>
          <p:nvPicPr>
            <p:cNvPr id="206" name="Picture 205">
              <a:extLst>
                <a:ext uri="{FF2B5EF4-FFF2-40B4-BE49-F238E27FC236}">
                  <a16:creationId xmlns:a16="http://schemas.microsoft.com/office/drawing/2014/main" id="{A5C0BF3E-A238-4F5D-AE20-C2E01985C2AF}"/>
                </a:ext>
              </a:extLst>
            </p:cNvPr>
            <p:cNvPicPr>
              <a:picLocks noChangeAspect="1"/>
            </p:cNvPicPr>
            <p:nvPr/>
          </p:nvPicPr>
          <p:blipFill>
            <a:blip r:embed="rId22" cstate="hqprint">
              <a:extLst>
                <a:ext uri="{28A0092B-C50C-407E-A947-70E740481C1C}">
                  <a14:useLocalDpi xmlns:a14="http://schemas.microsoft.com/office/drawing/2010/main"/>
                </a:ext>
              </a:extLst>
            </a:blip>
            <a:srcRect l="108" r="108"/>
            <a:stretch>
              <a:fillRect/>
            </a:stretch>
          </p:blipFill>
          <p:spPr>
            <a:xfrm>
              <a:off x="5828367" y="4262278"/>
              <a:ext cx="366277" cy="365760"/>
            </a:xfrm>
            <a:prstGeom prst="rect">
              <a:avLst/>
            </a:prstGeom>
          </p:spPr>
        </p:pic>
        <p:sp>
          <p:nvSpPr>
            <p:cNvPr id="207" name="TextBox 206">
              <a:extLst>
                <a:ext uri="{FF2B5EF4-FFF2-40B4-BE49-F238E27FC236}">
                  <a16:creationId xmlns:a16="http://schemas.microsoft.com/office/drawing/2014/main" id="{E4DC77DF-DAD3-44C7-884B-C7F1B4DD854D}"/>
                </a:ext>
              </a:extLst>
            </p:cNvPr>
            <p:cNvSpPr txBox="1"/>
            <p:nvPr/>
          </p:nvSpPr>
          <p:spPr>
            <a:xfrm>
              <a:off x="5674557" y="4606992"/>
              <a:ext cx="679224" cy="246221"/>
            </a:xfrm>
            <a:prstGeom prst="rect">
              <a:avLst/>
            </a:prstGeom>
            <a:noFill/>
          </p:spPr>
          <p:txBody>
            <a:bodyPr wrap="square" rtlCol="0">
              <a:spAutoFit/>
            </a:bodyPr>
            <a:lstStyle/>
            <a:p>
              <a:pPr algn="ctr">
                <a:lnSpc>
                  <a:spcPct val="100000"/>
                </a:lnSpc>
                <a:spcBef>
                  <a:spcPts val="0"/>
                </a:spcBef>
              </a:pPr>
              <a:r>
                <a:rPr lang="en-US" sz="500" dirty="0">
                  <a:solidFill>
                    <a:schemeClr val="tx1"/>
                  </a:solidFill>
                </a:rPr>
                <a:t>64123: </a:t>
              </a:r>
            </a:p>
            <a:p>
              <a:pPr algn="ctr">
                <a:lnSpc>
                  <a:spcPct val="100000"/>
                </a:lnSpc>
                <a:spcBef>
                  <a:spcPts val="0"/>
                </a:spcBef>
              </a:pPr>
              <a:r>
                <a:rPr lang="en-US" sz="500" dirty="0">
                  <a:solidFill>
                    <a:schemeClr val="tx1"/>
                  </a:solidFill>
                </a:rPr>
                <a:t>Cherry Red</a:t>
              </a:r>
            </a:p>
          </p:txBody>
        </p:sp>
      </p:grpSp>
      <p:grpSp>
        <p:nvGrpSpPr>
          <p:cNvPr id="208" name="Group 207">
            <a:extLst>
              <a:ext uri="{FF2B5EF4-FFF2-40B4-BE49-F238E27FC236}">
                <a16:creationId xmlns:a16="http://schemas.microsoft.com/office/drawing/2014/main" id="{F4C1DF07-0A26-4FF0-ACFA-721AD083FEFD}"/>
              </a:ext>
            </a:extLst>
          </p:cNvPr>
          <p:cNvGrpSpPr/>
          <p:nvPr/>
        </p:nvGrpSpPr>
        <p:grpSpPr>
          <a:xfrm>
            <a:off x="5679385" y="4008417"/>
            <a:ext cx="642250" cy="590935"/>
            <a:chOff x="6242887" y="4262278"/>
            <a:chExt cx="642250" cy="590935"/>
          </a:xfrm>
        </p:grpSpPr>
        <p:pic>
          <p:nvPicPr>
            <p:cNvPr id="209" name="Picture 208" descr="Dark Pink">
              <a:extLst>
                <a:ext uri="{FF2B5EF4-FFF2-40B4-BE49-F238E27FC236}">
                  <a16:creationId xmlns:a16="http://schemas.microsoft.com/office/drawing/2014/main" id="{26937ACC-C55E-4B04-A729-0E2CE737B55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64863" y="4262278"/>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10" name="TextBox 209">
              <a:extLst>
                <a:ext uri="{FF2B5EF4-FFF2-40B4-BE49-F238E27FC236}">
                  <a16:creationId xmlns:a16="http://schemas.microsoft.com/office/drawing/2014/main" id="{D3264449-9B03-4056-BC0D-BD3DFF7FA655}"/>
                </a:ext>
              </a:extLst>
            </p:cNvPr>
            <p:cNvSpPr txBox="1"/>
            <p:nvPr/>
          </p:nvSpPr>
          <p:spPr>
            <a:xfrm>
              <a:off x="6242887" y="4606992"/>
              <a:ext cx="642250" cy="246221"/>
            </a:xfrm>
            <a:prstGeom prst="rect">
              <a:avLst/>
            </a:prstGeom>
            <a:noFill/>
          </p:spPr>
          <p:txBody>
            <a:bodyPr wrap="square" rtlCol="0">
              <a:spAutoFit/>
            </a:bodyPr>
            <a:lstStyle/>
            <a:p>
              <a:pPr algn="ctr">
                <a:lnSpc>
                  <a:spcPct val="100000"/>
                </a:lnSpc>
              </a:pPr>
              <a:r>
                <a:rPr lang="en-US" sz="500" dirty="0">
                  <a:solidFill>
                    <a:schemeClr val="tx1"/>
                  </a:solidFill>
                </a:rPr>
                <a:t>64125: </a:t>
              </a:r>
            </a:p>
            <a:p>
              <a:pPr algn="ctr">
                <a:lnSpc>
                  <a:spcPct val="100000"/>
                </a:lnSpc>
              </a:pPr>
              <a:r>
                <a:rPr lang="en-US" sz="500" dirty="0">
                  <a:solidFill>
                    <a:schemeClr val="tx1"/>
                  </a:solidFill>
                </a:rPr>
                <a:t>Dark Pink</a:t>
              </a:r>
            </a:p>
          </p:txBody>
        </p:sp>
      </p:grpSp>
      <p:grpSp>
        <p:nvGrpSpPr>
          <p:cNvPr id="211" name="Group 210">
            <a:extLst>
              <a:ext uri="{FF2B5EF4-FFF2-40B4-BE49-F238E27FC236}">
                <a16:creationId xmlns:a16="http://schemas.microsoft.com/office/drawing/2014/main" id="{DBA21D1B-C786-4BC5-89FB-BFCF84C34235}"/>
              </a:ext>
            </a:extLst>
          </p:cNvPr>
          <p:cNvGrpSpPr/>
          <p:nvPr/>
        </p:nvGrpSpPr>
        <p:grpSpPr>
          <a:xfrm>
            <a:off x="3519932" y="4774078"/>
            <a:ext cx="642250" cy="526153"/>
            <a:chOff x="4083434" y="5120033"/>
            <a:chExt cx="642250" cy="526153"/>
          </a:xfrm>
        </p:grpSpPr>
        <p:pic>
          <p:nvPicPr>
            <p:cNvPr id="212" name="Picture 211">
              <a:extLst>
                <a:ext uri="{FF2B5EF4-FFF2-40B4-BE49-F238E27FC236}">
                  <a16:creationId xmlns:a16="http://schemas.microsoft.com/office/drawing/2014/main" id="{B25016D0-D8BA-49B6-B821-846AB3D8214D}"/>
                </a:ext>
              </a:extLst>
            </p:cNvPr>
            <p:cNvPicPr>
              <a:picLocks noChangeAspect="1"/>
            </p:cNvPicPr>
            <p:nvPr/>
          </p:nvPicPr>
          <p:blipFill>
            <a:blip r:embed="rId24"/>
            <a:stretch>
              <a:fillRect/>
            </a:stretch>
          </p:blipFill>
          <p:spPr>
            <a:xfrm>
              <a:off x="4219868" y="5120033"/>
              <a:ext cx="369611" cy="365760"/>
            </a:xfrm>
            <a:prstGeom prst="rect">
              <a:avLst/>
            </a:prstGeom>
          </p:spPr>
        </p:pic>
        <p:sp>
          <p:nvSpPr>
            <p:cNvPr id="213" name="TextBox 212">
              <a:extLst>
                <a:ext uri="{FF2B5EF4-FFF2-40B4-BE49-F238E27FC236}">
                  <a16:creationId xmlns:a16="http://schemas.microsoft.com/office/drawing/2014/main" id="{E725BB76-8DEF-404C-B000-DE6F7CE7FFEA}"/>
                </a:ext>
              </a:extLst>
            </p:cNvPr>
            <p:cNvSpPr txBox="1"/>
            <p:nvPr/>
          </p:nvSpPr>
          <p:spPr>
            <a:xfrm>
              <a:off x="4083434" y="5476909"/>
              <a:ext cx="642250" cy="169277"/>
            </a:xfrm>
            <a:prstGeom prst="rect">
              <a:avLst/>
            </a:prstGeom>
            <a:noFill/>
          </p:spPr>
          <p:txBody>
            <a:bodyPr wrap="square" rtlCol="0">
              <a:spAutoFit/>
            </a:bodyPr>
            <a:lstStyle/>
            <a:p>
              <a:pPr algn="ctr"/>
              <a:r>
                <a:rPr lang="en-US" sz="500">
                  <a:solidFill>
                    <a:schemeClr val="tx1"/>
                  </a:solidFill>
                </a:rPr>
                <a:t>5EU1: Pink</a:t>
              </a:r>
            </a:p>
          </p:txBody>
        </p:sp>
      </p:grpSp>
      <p:grpSp>
        <p:nvGrpSpPr>
          <p:cNvPr id="214" name="Group 213">
            <a:extLst>
              <a:ext uri="{FF2B5EF4-FFF2-40B4-BE49-F238E27FC236}">
                <a16:creationId xmlns:a16="http://schemas.microsoft.com/office/drawing/2014/main" id="{53B7A2C2-B83D-4726-9B75-DF679BA089CE}"/>
              </a:ext>
            </a:extLst>
          </p:cNvPr>
          <p:cNvGrpSpPr/>
          <p:nvPr/>
        </p:nvGrpSpPr>
        <p:grpSpPr>
          <a:xfrm>
            <a:off x="4051326" y="4774078"/>
            <a:ext cx="642250" cy="603097"/>
            <a:chOff x="4614828" y="5120033"/>
            <a:chExt cx="642250" cy="603097"/>
          </a:xfrm>
        </p:grpSpPr>
        <p:pic>
          <p:nvPicPr>
            <p:cNvPr id="215" name="Picture 214">
              <a:extLst>
                <a:ext uri="{FF2B5EF4-FFF2-40B4-BE49-F238E27FC236}">
                  <a16:creationId xmlns:a16="http://schemas.microsoft.com/office/drawing/2014/main" id="{847D3907-1CD8-481B-A459-96066F09E85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758089" y="5120033"/>
              <a:ext cx="365602" cy="365760"/>
            </a:xfrm>
            <a:prstGeom prst="rect">
              <a:avLst/>
            </a:prstGeom>
            <a:noFill/>
            <a:extLst>
              <a:ext uri="{909E8E84-426E-40DD-AFC4-6F175D3DCCD1}">
                <a14:hiddenFill xmlns:a14="http://schemas.microsoft.com/office/drawing/2010/main">
                  <a:solidFill>
                    <a:srgbClr val="FFFFFF"/>
                  </a:solidFill>
                </a14:hiddenFill>
              </a:ext>
            </a:extLst>
          </p:spPr>
        </p:pic>
        <p:sp>
          <p:nvSpPr>
            <p:cNvPr id="216" name="TextBox 215">
              <a:extLst>
                <a:ext uri="{FF2B5EF4-FFF2-40B4-BE49-F238E27FC236}">
                  <a16:creationId xmlns:a16="http://schemas.microsoft.com/office/drawing/2014/main" id="{56B79EBA-7329-4410-BBCC-B3400A6020A1}"/>
                </a:ext>
              </a:extLst>
            </p:cNvPr>
            <p:cNvSpPr txBox="1"/>
            <p:nvPr/>
          </p:nvSpPr>
          <p:spPr>
            <a:xfrm>
              <a:off x="4614828" y="5476909"/>
              <a:ext cx="642250" cy="246221"/>
            </a:xfrm>
            <a:prstGeom prst="rect">
              <a:avLst/>
            </a:prstGeom>
            <a:noFill/>
          </p:spPr>
          <p:txBody>
            <a:bodyPr wrap="square" rtlCol="0">
              <a:spAutoFit/>
            </a:bodyPr>
            <a:lstStyle/>
            <a:p>
              <a:pPr algn="ctr">
                <a:lnSpc>
                  <a:spcPct val="100000"/>
                </a:lnSpc>
                <a:spcBef>
                  <a:spcPts val="0"/>
                </a:spcBef>
              </a:pPr>
              <a:r>
                <a:rPr lang="en-US" sz="500">
                  <a:solidFill>
                    <a:schemeClr val="tx1"/>
                  </a:solidFill>
                </a:rPr>
                <a:t>5ER8: Pink </a:t>
              </a:r>
            </a:p>
            <a:p>
              <a:pPr algn="ctr">
                <a:lnSpc>
                  <a:spcPct val="100000"/>
                </a:lnSpc>
                <a:spcBef>
                  <a:spcPts val="0"/>
                </a:spcBef>
              </a:pPr>
              <a:r>
                <a:rPr lang="en-US" sz="500">
                  <a:solidFill>
                    <a:schemeClr val="tx1"/>
                  </a:solidFill>
                </a:rPr>
                <a:t>Lemonade</a:t>
              </a:r>
            </a:p>
          </p:txBody>
        </p:sp>
      </p:grpSp>
      <p:grpSp>
        <p:nvGrpSpPr>
          <p:cNvPr id="217" name="Group 216">
            <a:extLst>
              <a:ext uri="{FF2B5EF4-FFF2-40B4-BE49-F238E27FC236}">
                <a16:creationId xmlns:a16="http://schemas.microsoft.com/office/drawing/2014/main" id="{248662C0-E532-45A1-9BD7-AE87DCC822F6}"/>
              </a:ext>
            </a:extLst>
          </p:cNvPr>
          <p:cNvGrpSpPr/>
          <p:nvPr/>
        </p:nvGrpSpPr>
        <p:grpSpPr>
          <a:xfrm>
            <a:off x="4592124" y="4774078"/>
            <a:ext cx="642250" cy="603097"/>
            <a:chOff x="5155626" y="5120033"/>
            <a:chExt cx="642250" cy="603097"/>
          </a:xfrm>
        </p:grpSpPr>
        <p:pic>
          <p:nvPicPr>
            <p:cNvPr id="218" name="Picture 217">
              <a:extLst>
                <a:ext uri="{FF2B5EF4-FFF2-40B4-BE49-F238E27FC236}">
                  <a16:creationId xmlns:a16="http://schemas.microsoft.com/office/drawing/2014/main" id="{57EDC1AC-0462-42D1-8D5C-750EF2287CE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292301" y="512003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19" name="TextBox 218">
              <a:extLst>
                <a:ext uri="{FF2B5EF4-FFF2-40B4-BE49-F238E27FC236}">
                  <a16:creationId xmlns:a16="http://schemas.microsoft.com/office/drawing/2014/main" id="{DC8ADE6C-50A8-4D32-BEA9-0DCF0B902962}"/>
                </a:ext>
              </a:extLst>
            </p:cNvPr>
            <p:cNvSpPr txBox="1"/>
            <p:nvPr/>
          </p:nvSpPr>
          <p:spPr>
            <a:xfrm>
              <a:off x="5155626" y="5476909"/>
              <a:ext cx="642250" cy="246221"/>
            </a:xfrm>
            <a:prstGeom prst="rect">
              <a:avLst/>
            </a:prstGeom>
            <a:noFill/>
          </p:spPr>
          <p:txBody>
            <a:bodyPr wrap="square" rtlCol="0">
              <a:spAutoFit/>
            </a:bodyPr>
            <a:lstStyle/>
            <a:p>
              <a:pPr algn="ctr">
                <a:lnSpc>
                  <a:spcPct val="100000"/>
                </a:lnSpc>
              </a:pPr>
              <a:r>
                <a:rPr lang="en-US" sz="500">
                  <a:solidFill>
                    <a:schemeClr val="tx1"/>
                  </a:solidFill>
                </a:rPr>
                <a:t>5ES3: Persimmon</a:t>
              </a:r>
            </a:p>
          </p:txBody>
        </p:sp>
      </p:grpSp>
      <p:grpSp>
        <p:nvGrpSpPr>
          <p:cNvPr id="220" name="Group 219">
            <a:extLst>
              <a:ext uri="{FF2B5EF4-FFF2-40B4-BE49-F238E27FC236}">
                <a16:creationId xmlns:a16="http://schemas.microsoft.com/office/drawing/2014/main" id="{9BDC76AE-5764-4633-82DF-EF96ADC44A44}"/>
              </a:ext>
            </a:extLst>
          </p:cNvPr>
          <p:cNvGrpSpPr/>
          <p:nvPr/>
        </p:nvGrpSpPr>
        <p:grpSpPr>
          <a:xfrm>
            <a:off x="5126878" y="4774078"/>
            <a:ext cx="642250" cy="526153"/>
            <a:chOff x="5690380" y="5120033"/>
            <a:chExt cx="642250" cy="526153"/>
          </a:xfrm>
        </p:grpSpPr>
        <p:pic>
          <p:nvPicPr>
            <p:cNvPr id="221" name="Picture 220" descr="Peach">
              <a:extLst>
                <a:ext uri="{FF2B5EF4-FFF2-40B4-BE49-F238E27FC236}">
                  <a16:creationId xmlns:a16="http://schemas.microsoft.com/office/drawing/2014/main" id="{D63DE9BC-D6C2-44C3-BC8D-EA51D4EBA76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826671" y="512003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221">
              <a:extLst>
                <a:ext uri="{FF2B5EF4-FFF2-40B4-BE49-F238E27FC236}">
                  <a16:creationId xmlns:a16="http://schemas.microsoft.com/office/drawing/2014/main" id="{23A6E72F-BFF6-409E-93B7-2347E3C775BB}"/>
                </a:ext>
              </a:extLst>
            </p:cNvPr>
            <p:cNvSpPr txBox="1"/>
            <p:nvPr/>
          </p:nvSpPr>
          <p:spPr>
            <a:xfrm>
              <a:off x="5690380" y="5476909"/>
              <a:ext cx="642250" cy="169277"/>
            </a:xfrm>
            <a:prstGeom prst="rect">
              <a:avLst/>
            </a:prstGeom>
            <a:noFill/>
          </p:spPr>
          <p:txBody>
            <a:bodyPr wrap="square" rtlCol="0">
              <a:spAutoFit/>
            </a:bodyPr>
            <a:lstStyle/>
            <a:p>
              <a:pPr algn="ctr">
                <a:lnSpc>
                  <a:spcPct val="100000"/>
                </a:lnSpc>
              </a:pPr>
              <a:r>
                <a:rPr lang="en-US" sz="500">
                  <a:solidFill>
                    <a:schemeClr val="tx1"/>
                  </a:solidFill>
                </a:rPr>
                <a:t>5ET1: Peach</a:t>
              </a:r>
            </a:p>
          </p:txBody>
        </p:sp>
      </p:grpSp>
      <p:grpSp>
        <p:nvGrpSpPr>
          <p:cNvPr id="223" name="Group 222">
            <a:extLst>
              <a:ext uri="{FF2B5EF4-FFF2-40B4-BE49-F238E27FC236}">
                <a16:creationId xmlns:a16="http://schemas.microsoft.com/office/drawing/2014/main" id="{0F360B7D-F5E1-4D39-BDB6-E7630FFF82E6}"/>
              </a:ext>
            </a:extLst>
          </p:cNvPr>
          <p:cNvGrpSpPr/>
          <p:nvPr/>
        </p:nvGrpSpPr>
        <p:grpSpPr>
          <a:xfrm>
            <a:off x="5659371" y="4774078"/>
            <a:ext cx="642250" cy="526153"/>
            <a:chOff x="6222873" y="5120033"/>
            <a:chExt cx="642250" cy="526153"/>
          </a:xfrm>
        </p:grpSpPr>
        <p:pic>
          <p:nvPicPr>
            <p:cNvPr id="224" name="Picture 223">
              <a:extLst>
                <a:ext uri="{FF2B5EF4-FFF2-40B4-BE49-F238E27FC236}">
                  <a16:creationId xmlns:a16="http://schemas.microsoft.com/office/drawing/2014/main" id="{14390B26-F56C-4739-8429-CB8D73C98682}"/>
                </a:ext>
              </a:extLst>
            </p:cNvPr>
            <p:cNvPicPr>
              <a:picLocks noChangeAspect="1"/>
            </p:cNvPicPr>
            <p:nvPr/>
          </p:nvPicPr>
          <p:blipFill>
            <a:blip r:embed="rId28"/>
            <a:stretch>
              <a:fillRect/>
            </a:stretch>
          </p:blipFill>
          <p:spPr>
            <a:xfrm>
              <a:off x="6361041" y="5120033"/>
              <a:ext cx="365914" cy="365760"/>
            </a:xfrm>
            <a:prstGeom prst="rect">
              <a:avLst/>
            </a:prstGeom>
          </p:spPr>
        </p:pic>
        <p:sp>
          <p:nvSpPr>
            <p:cNvPr id="225" name="TextBox 224">
              <a:extLst>
                <a:ext uri="{FF2B5EF4-FFF2-40B4-BE49-F238E27FC236}">
                  <a16:creationId xmlns:a16="http://schemas.microsoft.com/office/drawing/2014/main" id="{88C884DA-0086-4C98-8338-ACA4DA91B310}"/>
                </a:ext>
              </a:extLst>
            </p:cNvPr>
            <p:cNvSpPr txBox="1"/>
            <p:nvPr/>
          </p:nvSpPr>
          <p:spPr>
            <a:xfrm>
              <a:off x="6222873" y="5476909"/>
              <a:ext cx="642250" cy="169277"/>
            </a:xfrm>
            <a:prstGeom prst="rect">
              <a:avLst/>
            </a:prstGeom>
            <a:noFill/>
          </p:spPr>
          <p:txBody>
            <a:bodyPr wrap="square" rtlCol="0">
              <a:spAutoFit/>
            </a:bodyPr>
            <a:lstStyle/>
            <a:p>
              <a:pPr algn="ctr"/>
              <a:r>
                <a:rPr lang="en-US" sz="500">
                  <a:solidFill>
                    <a:schemeClr val="tx1"/>
                  </a:solidFill>
                </a:rPr>
                <a:t>5ET2: Cherry</a:t>
              </a:r>
            </a:p>
          </p:txBody>
        </p:sp>
      </p:grpSp>
      <p:grpSp>
        <p:nvGrpSpPr>
          <p:cNvPr id="226" name="Group 225">
            <a:extLst>
              <a:ext uri="{FF2B5EF4-FFF2-40B4-BE49-F238E27FC236}">
                <a16:creationId xmlns:a16="http://schemas.microsoft.com/office/drawing/2014/main" id="{2247FF5B-11CE-438F-AE90-BDEA70D0F155}"/>
              </a:ext>
            </a:extLst>
          </p:cNvPr>
          <p:cNvGrpSpPr/>
          <p:nvPr/>
        </p:nvGrpSpPr>
        <p:grpSpPr>
          <a:xfrm>
            <a:off x="6195281" y="4774078"/>
            <a:ext cx="642250" cy="526153"/>
            <a:chOff x="6758783" y="5120033"/>
            <a:chExt cx="642250" cy="526153"/>
          </a:xfrm>
        </p:grpSpPr>
        <p:pic>
          <p:nvPicPr>
            <p:cNvPr id="227" name="Picture 226">
              <a:extLst>
                <a:ext uri="{FF2B5EF4-FFF2-40B4-BE49-F238E27FC236}">
                  <a16:creationId xmlns:a16="http://schemas.microsoft.com/office/drawing/2014/main" id="{CABC02F0-C4B3-4844-AC00-A51EE3E8D0C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895565" y="5120033"/>
              <a:ext cx="368686" cy="365760"/>
            </a:xfrm>
            <a:prstGeom prst="rect">
              <a:avLst/>
            </a:prstGeom>
            <a:noFill/>
            <a:extLst>
              <a:ext uri="{909E8E84-426E-40DD-AFC4-6F175D3DCCD1}">
                <a14:hiddenFill xmlns:a14="http://schemas.microsoft.com/office/drawing/2010/main">
                  <a:solidFill>
                    <a:srgbClr val="FFFFFF"/>
                  </a:solidFill>
                </a14:hiddenFill>
              </a:ext>
            </a:extLst>
          </p:spPr>
        </p:pic>
        <p:sp>
          <p:nvSpPr>
            <p:cNvPr id="228" name="TextBox 227">
              <a:extLst>
                <a:ext uri="{FF2B5EF4-FFF2-40B4-BE49-F238E27FC236}">
                  <a16:creationId xmlns:a16="http://schemas.microsoft.com/office/drawing/2014/main" id="{1D322844-7587-4170-84D4-E686401739AF}"/>
                </a:ext>
              </a:extLst>
            </p:cNvPr>
            <p:cNvSpPr txBox="1"/>
            <p:nvPr/>
          </p:nvSpPr>
          <p:spPr>
            <a:xfrm>
              <a:off x="6758783" y="5476909"/>
              <a:ext cx="642250" cy="169277"/>
            </a:xfrm>
            <a:prstGeom prst="rect">
              <a:avLst/>
            </a:prstGeom>
            <a:noFill/>
          </p:spPr>
          <p:txBody>
            <a:bodyPr wrap="square" rtlCol="0">
              <a:spAutoFit/>
            </a:bodyPr>
            <a:lstStyle/>
            <a:p>
              <a:pPr algn="ctr"/>
              <a:r>
                <a:rPr lang="en-US" sz="500">
                  <a:solidFill>
                    <a:schemeClr val="tx1"/>
                  </a:solidFill>
                </a:rPr>
                <a:t>5ER7: Saffron</a:t>
              </a:r>
            </a:p>
          </p:txBody>
        </p:sp>
      </p:grpSp>
      <p:grpSp>
        <p:nvGrpSpPr>
          <p:cNvPr id="229" name="Group 228">
            <a:extLst>
              <a:ext uri="{FF2B5EF4-FFF2-40B4-BE49-F238E27FC236}">
                <a16:creationId xmlns:a16="http://schemas.microsoft.com/office/drawing/2014/main" id="{80D154E1-2379-4AE5-BF01-87B79FFC8502}"/>
              </a:ext>
            </a:extLst>
          </p:cNvPr>
          <p:cNvGrpSpPr/>
          <p:nvPr/>
        </p:nvGrpSpPr>
        <p:grpSpPr>
          <a:xfrm>
            <a:off x="6734527" y="4774078"/>
            <a:ext cx="642250" cy="526153"/>
            <a:chOff x="7298029" y="5120033"/>
            <a:chExt cx="642250" cy="526153"/>
          </a:xfrm>
        </p:grpSpPr>
        <p:pic>
          <p:nvPicPr>
            <p:cNvPr id="230" name="Picture 229">
              <a:extLst>
                <a:ext uri="{FF2B5EF4-FFF2-40B4-BE49-F238E27FC236}">
                  <a16:creationId xmlns:a16="http://schemas.microsoft.com/office/drawing/2014/main" id="{D2D85B3D-ED63-4941-8021-CB86BCA66D6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432860" y="512003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31" name="TextBox 230">
              <a:extLst>
                <a:ext uri="{FF2B5EF4-FFF2-40B4-BE49-F238E27FC236}">
                  <a16:creationId xmlns:a16="http://schemas.microsoft.com/office/drawing/2014/main" id="{C0FAE485-0FEE-4D3C-860F-E818995DC1FB}"/>
                </a:ext>
              </a:extLst>
            </p:cNvPr>
            <p:cNvSpPr txBox="1"/>
            <p:nvPr/>
          </p:nvSpPr>
          <p:spPr>
            <a:xfrm>
              <a:off x="7298029" y="5476909"/>
              <a:ext cx="642250" cy="169277"/>
            </a:xfrm>
            <a:prstGeom prst="rect">
              <a:avLst/>
            </a:prstGeom>
            <a:noFill/>
          </p:spPr>
          <p:txBody>
            <a:bodyPr wrap="square" rtlCol="0">
              <a:spAutoFit/>
            </a:bodyPr>
            <a:lstStyle/>
            <a:p>
              <a:pPr algn="ctr"/>
              <a:r>
                <a:rPr lang="en-US" sz="500">
                  <a:solidFill>
                    <a:schemeClr val="tx1"/>
                  </a:solidFill>
                </a:rPr>
                <a:t>5ES0: Scarlet</a:t>
              </a:r>
            </a:p>
          </p:txBody>
        </p:sp>
      </p:grpSp>
      <p:sp>
        <p:nvSpPr>
          <p:cNvPr id="232" name="Content Placeholder 106">
            <a:extLst>
              <a:ext uri="{FF2B5EF4-FFF2-40B4-BE49-F238E27FC236}">
                <a16:creationId xmlns:a16="http://schemas.microsoft.com/office/drawing/2014/main" id="{39B536AE-1F14-4480-A4F7-A465E48D651C}"/>
              </a:ext>
            </a:extLst>
          </p:cNvPr>
          <p:cNvSpPr>
            <a:spLocks noGrp="1"/>
          </p:cNvSpPr>
          <p:nvPr/>
        </p:nvSpPr>
        <p:spPr>
          <a:xfrm>
            <a:off x="3570410" y="1429750"/>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Otto</a:t>
            </a:r>
          </a:p>
        </p:txBody>
      </p:sp>
      <p:sp>
        <p:nvSpPr>
          <p:cNvPr id="233" name="Content Placeholder 106">
            <a:extLst>
              <a:ext uri="{FF2B5EF4-FFF2-40B4-BE49-F238E27FC236}">
                <a16:creationId xmlns:a16="http://schemas.microsoft.com/office/drawing/2014/main" id="{FBAE4123-76E9-4DB6-A070-F9CCC4CBBDD2}"/>
              </a:ext>
            </a:extLst>
          </p:cNvPr>
          <p:cNvSpPr>
            <a:spLocks noGrp="1"/>
          </p:cNvSpPr>
          <p:nvPr/>
        </p:nvSpPr>
        <p:spPr>
          <a:xfrm>
            <a:off x="3564882" y="2236504"/>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sp>
        <p:nvSpPr>
          <p:cNvPr id="234" name="Content Placeholder 106">
            <a:extLst>
              <a:ext uri="{FF2B5EF4-FFF2-40B4-BE49-F238E27FC236}">
                <a16:creationId xmlns:a16="http://schemas.microsoft.com/office/drawing/2014/main" id="{B931DB87-80DB-485F-801A-7F89D05FF412}"/>
              </a:ext>
            </a:extLst>
          </p:cNvPr>
          <p:cNvSpPr>
            <a:spLocks noGrp="1"/>
          </p:cNvSpPr>
          <p:nvPr/>
        </p:nvSpPr>
        <p:spPr>
          <a:xfrm>
            <a:off x="8000301" y="309384"/>
            <a:ext cx="2150696" cy="321192"/>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Paint Color Accents (Frame)</a:t>
            </a:r>
          </a:p>
        </p:txBody>
      </p:sp>
      <p:pic>
        <p:nvPicPr>
          <p:cNvPr id="235" name="Picture 234">
            <a:extLst>
              <a:ext uri="{FF2B5EF4-FFF2-40B4-BE49-F238E27FC236}">
                <a16:creationId xmlns:a16="http://schemas.microsoft.com/office/drawing/2014/main" id="{68193140-203B-4F28-B962-9B75758CF4D4}"/>
              </a:ext>
            </a:extLst>
          </p:cNvPr>
          <p:cNvPicPr>
            <a:picLocks noChangeAspect="1"/>
          </p:cNvPicPr>
          <p:nvPr/>
        </p:nvPicPr>
        <p:blipFill rotWithShape="1">
          <a:blip r:embed="rId31"/>
          <a:srcRect l="27781" t="25306" r="21701" b="9252"/>
          <a:stretch/>
        </p:blipFill>
        <p:spPr>
          <a:xfrm>
            <a:off x="1228080" y="1514904"/>
            <a:ext cx="2244768" cy="1635700"/>
          </a:xfrm>
          <a:prstGeom prst="rect">
            <a:avLst/>
          </a:prstGeom>
        </p:spPr>
      </p:pic>
      <p:sp>
        <p:nvSpPr>
          <p:cNvPr id="236" name="Content Placeholder 106">
            <a:extLst>
              <a:ext uri="{FF2B5EF4-FFF2-40B4-BE49-F238E27FC236}">
                <a16:creationId xmlns:a16="http://schemas.microsoft.com/office/drawing/2014/main" id="{C3FF64F6-5BC5-4A64-B80B-00732754B437}"/>
              </a:ext>
            </a:extLst>
          </p:cNvPr>
          <p:cNvSpPr>
            <a:spLocks noGrp="1"/>
          </p:cNvSpPr>
          <p:nvPr/>
        </p:nvSpPr>
        <p:spPr>
          <a:xfrm>
            <a:off x="366678" y="2122273"/>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End-of-Run</a:t>
            </a:r>
          </a:p>
          <a:p>
            <a:pPr>
              <a:lnSpc>
                <a:spcPct val="100000"/>
              </a:lnSpc>
              <a:spcBef>
                <a:spcPts val="0"/>
              </a:spcBef>
            </a:pPr>
            <a:r>
              <a:rPr lang="en-US" sz="600" dirty="0">
                <a:solidFill>
                  <a:schemeClr val="tx1"/>
                </a:solidFill>
              </a:rPr>
              <a:t>Paint Color Accents</a:t>
            </a:r>
          </a:p>
        </p:txBody>
      </p:sp>
      <p:cxnSp>
        <p:nvCxnSpPr>
          <p:cNvPr id="237" name="Straight Connector 236">
            <a:extLst>
              <a:ext uri="{FF2B5EF4-FFF2-40B4-BE49-F238E27FC236}">
                <a16:creationId xmlns:a16="http://schemas.microsoft.com/office/drawing/2014/main" id="{52AE32A3-A9B1-4ADD-A1C9-8691B0C3AFBD}"/>
              </a:ext>
            </a:extLst>
          </p:cNvPr>
          <p:cNvCxnSpPr>
            <a:cxnSpLocks/>
          </p:cNvCxnSpPr>
          <p:nvPr/>
        </p:nvCxnSpPr>
        <p:spPr>
          <a:xfrm>
            <a:off x="479270" y="1910634"/>
            <a:ext cx="1499251" cy="1987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8" name="Content Placeholder 106">
            <a:extLst>
              <a:ext uri="{FF2B5EF4-FFF2-40B4-BE49-F238E27FC236}">
                <a16:creationId xmlns:a16="http://schemas.microsoft.com/office/drawing/2014/main" id="{082E8075-63FA-4AAC-86D9-80836459C62B}"/>
              </a:ext>
            </a:extLst>
          </p:cNvPr>
          <p:cNvSpPr>
            <a:spLocks noGrp="1"/>
          </p:cNvSpPr>
          <p:nvPr/>
        </p:nvSpPr>
        <p:spPr>
          <a:xfrm>
            <a:off x="386013" y="1672304"/>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Skin</a:t>
            </a:r>
          </a:p>
          <a:p>
            <a:pPr>
              <a:lnSpc>
                <a:spcPct val="100000"/>
              </a:lnSpc>
              <a:spcBef>
                <a:spcPts val="0"/>
              </a:spcBef>
            </a:pPr>
            <a:r>
              <a:rPr lang="en-US" sz="600" dirty="0">
                <a:solidFill>
                  <a:schemeClr val="tx1"/>
                </a:solidFill>
              </a:rPr>
              <a:t>Paint Color Accents</a:t>
            </a:r>
          </a:p>
        </p:txBody>
      </p:sp>
      <p:cxnSp>
        <p:nvCxnSpPr>
          <p:cNvPr id="239" name="Straight Connector 238">
            <a:extLst>
              <a:ext uri="{FF2B5EF4-FFF2-40B4-BE49-F238E27FC236}">
                <a16:creationId xmlns:a16="http://schemas.microsoft.com/office/drawing/2014/main" id="{A123C77D-C587-450A-ADB8-B02F2B5EE364}"/>
              </a:ext>
            </a:extLst>
          </p:cNvPr>
          <p:cNvCxnSpPr>
            <a:cxnSpLocks/>
          </p:cNvCxnSpPr>
          <p:nvPr/>
        </p:nvCxnSpPr>
        <p:spPr>
          <a:xfrm>
            <a:off x="465052" y="2785277"/>
            <a:ext cx="100402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0" name="Content Placeholder 106">
            <a:extLst>
              <a:ext uri="{FF2B5EF4-FFF2-40B4-BE49-F238E27FC236}">
                <a16:creationId xmlns:a16="http://schemas.microsoft.com/office/drawing/2014/main" id="{2040C032-9ABF-43CC-B3D8-4B79C6C2478B}"/>
              </a:ext>
            </a:extLst>
          </p:cNvPr>
          <p:cNvSpPr>
            <a:spLocks noGrp="1"/>
          </p:cNvSpPr>
          <p:nvPr/>
        </p:nvSpPr>
        <p:spPr>
          <a:xfrm>
            <a:off x="371795" y="2539660"/>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Cable Cover</a:t>
            </a:r>
          </a:p>
          <a:p>
            <a:pPr>
              <a:lnSpc>
                <a:spcPct val="100000"/>
              </a:lnSpc>
              <a:spcBef>
                <a:spcPts val="0"/>
              </a:spcBef>
            </a:pPr>
            <a:r>
              <a:rPr lang="en-US" sz="600" dirty="0">
                <a:solidFill>
                  <a:schemeClr val="tx1"/>
                </a:solidFill>
              </a:rPr>
              <a:t>Paint Color Accents</a:t>
            </a:r>
          </a:p>
        </p:txBody>
      </p:sp>
      <p:cxnSp>
        <p:nvCxnSpPr>
          <p:cNvPr id="241" name="Straight Connector 240">
            <a:extLst>
              <a:ext uri="{FF2B5EF4-FFF2-40B4-BE49-F238E27FC236}">
                <a16:creationId xmlns:a16="http://schemas.microsoft.com/office/drawing/2014/main" id="{DDBF7CA6-5650-45CB-9F4F-820C6E51A3BF}"/>
              </a:ext>
            </a:extLst>
          </p:cNvPr>
          <p:cNvCxnSpPr>
            <a:cxnSpLocks/>
          </p:cNvCxnSpPr>
          <p:nvPr/>
        </p:nvCxnSpPr>
        <p:spPr>
          <a:xfrm>
            <a:off x="465052" y="1374465"/>
            <a:ext cx="15134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F3F428C-8027-4CCB-9D63-487E570A68B6}"/>
              </a:ext>
            </a:extLst>
          </p:cNvPr>
          <p:cNvCxnSpPr>
            <a:cxnSpLocks/>
          </p:cNvCxnSpPr>
          <p:nvPr/>
        </p:nvCxnSpPr>
        <p:spPr>
          <a:xfrm>
            <a:off x="1978521" y="1379883"/>
            <a:ext cx="0" cy="29242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3" name="Content Placeholder 106">
            <a:extLst>
              <a:ext uri="{FF2B5EF4-FFF2-40B4-BE49-F238E27FC236}">
                <a16:creationId xmlns:a16="http://schemas.microsoft.com/office/drawing/2014/main" id="{37E0F67C-A260-455F-8411-9A4C702C5F11}"/>
              </a:ext>
            </a:extLst>
          </p:cNvPr>
          <p:cNvSpPr>
            <a:spLocks noGrp="1"/>
          </p:cNvSpPr>
          <p:nvPr/>
        </p:nvSpPr>
        <p:spPr>
          <a:xfrm>
            <a:off x="398660" y="1136918"/>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Rail</a:t>
            </a:r>
          </a:p>
          <a:p>
            <a:pPr>
              <a:lnSpc>
                <a:spcPct val="100000"/>
              </a:lnSpc>
              <a:spcBef>
                <a:spcPts val="0"/>
              </a:spcBef>
            </a:pPr>
            <a:r>
              <a:rPr lang="en-US" sz="600" dirty="0">
                <a:solidFill>
                  <a:schemeClr val="tx1"/>
                </a:solidFill>
              </a:rPr>
              <a:t>Aluminum Color Accents</a:t>
            </a:r>
          </a:p>
        </p:txBody>
      </p:sp>
      <p:cxnSp>
        <p:nvCxnSpPr>
          <p:cNvPr id="244" name="Straight Connector 243">
            <a:extLst>
              <a:ext uri="{FF2B5EF4-FFF2-40B4-BE49-F238E27FC236}">
                <a16:creationId xmlns:a16="http://schemas.microsoft.com/office/drawing/2014/main" id="{93440859-1DF5-4CCA-928E-B750844463E3}"/>
              </a:ext>
            </a:extLst>
          </p:cNvPr>
          <p:cNvCxnSpPr>
            <a:cxnSpLocks/>
          </p:cNvCxnSpPr>
          <p:nvPr/>
        </p:nvCxnSpPr>
        <p:spPr>
          <a:xfrm>
            <a:off x="459935" y="2367890"/>
            <a:ext cx="894366" cy="314"/>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5" name="Content Placeholder 106">
            <a:extLst>
              <a:ext uri="{FF2B5EF4-FFF2-40B4-BE49-F238E27FC236}">
                <a16:creationId xmlns:a16="http://schemas.microsoft.com/office/drawing/2014/main" id="{ECE93186-AE82-47F3-A496-CFD4762A74E3}"/>
              </a:ext>
            </a:extLst>
          </p:cNvPr>
          <p:cNvSpPr>
            <a:spLocks noGrp="1"/>
          </p:cNvSpPr>
          <p:nvPr/>
        </p:nvSpPr>
        <p:spPr>
          <a:xfrm>
            <a:off x="2271780" y="2761338"/>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Frame</a:t>
            </a:r>
          </a:p>
          <a:p>
            <a:pPr>
              <a:lnSpc>
                <a:spcPct val="100000"/>
              </a:lnSpc>
              <a:spcBef>
                <a:spcPts val="0"/>
              </a:spcBef>
            </a:pPr>
            <a:r>
              <a:rPr lang="en-US" sz="600" dirty="0">
                <a:solidFill>
                  <a:schemeClr val="tx1"/>
                </a:solidFill>
              </a:rPr>
              <a:t>Paint Color Accents</a:t>
            </a:r>
          </a:p>
        </p:txBody>
      </p:sp>
      <p:cxnSp>
        <p:nvCxnSpPr>
          <p:cNvPr id="246" name="Straight Connector 245">
            <a:extLst>
              <a:ext uri="{FF2B5EF4-FFF2-40B4-BE49-F238E27FC236}">
                <a16:creationId xmlns:a16="http://schemas.microsoft.com/office/drawing/2014/main" id="{C461A17A-F7E3-4CF3-A5B0-880036919D82}"/>
              </a:ext>
            </a:extLst>
          </p:cNvPr>
          <p:cNvCxnSpPr>
            <a:cxnSpLocks/>
          </p:cNvCxnSpPr>
          <p:nvPr/>
        </p:nvCxnSpPr>
        <p:spPr>
          <a:xfrm>
            <a:off x="2373237" y="2994163"/>
            <a:ext cx="791972"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BB4F1E5-B735-4D9D-8A87-5E82272FE203}"/>
              </a:ext>
            </a:extLst>
          </p:cNvPr>
          <p:cNvCxnSpPr>
            <a:cxnSpLocks/>
          </p:cNvCxnSpPr>
          <p:nvPr/>
        </p:nvCxnSpPr>
        <p:spPr>
          <a:xfrm>
            <a:off x="3165209" y="2468917"/>
            <a:ext cx="0" cy="525246"/>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8" name="Content Placeholder 106">
            <a:extLst>
              <a:ext uri="{FF2B5EF4-FFF2-40B4-BE49-F238E27FC236}">
                <a16:creationId xmlns:a16="http://schemas.microsoft.com/office/drawing/2014/main" id="{E57C1C40-205D-463C-BA8F-155DB97591FF}"/>
              </a:ext>
            </a:extLst>
          </p:cNvPr>
          <p:cNvSpPr>
            <a:spLocks noGrp="1"/>
          </p:cNvSpPr>
          <p:nvPr/>
        </p:nvSpPr>
        <p:spPr>
          <a:xfrm>
            <a:off x="2268475" y="3107678"/>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Stabilizer</a:t>
            </a:r>
          </a:p>
          <a:p>
            <a:pPr>
              <a:lnSpc>
                <a:spcPct val="100000"/>
              </a:lnSpc>
              <a:spcBef>
                <a:spcPts val="0"/>
              </a:spcBef>
            </a:pPr>
            <a:r>
              <a:rPr lang="en-US" sz="600" dirty="0">
                <a:solidFill>
                  <a:schemeClr val="tx1"/>
                </a:solidFill>
              </a:rPr>
              <a:t>Paint Color Accents</a:t>
            </a:r>
          </a:p>
        </p:txBody>
      </p:sp>
      <p:cxnSp>
        <p:nvCxnSpPr>
          <p:cNvPr id="249" name="Straight Connector 248">
            <a:extLst>
              <a:ext uri="{FF2B5EF4-FFF2-40B4-BE49-F238E27FC236}">
                <a16:creationId xmlns:a16="http://schemas.microsoft.com/office/drawing/2014/main" id="{75D574C9-A963-422F-B098-7FB8B8F121B0}"/>
              </a:ext>
            </a:extLst>
          </p:cNvPr>
          <p:cNvCxnSpPr>
            <a:cxnSpLocks/>
          </p:cNvCxnSpPr>
          <p:nvPr/>
        </p:nvCxnSpPr>
        <p:spPr>
          <a:xfrm>
            <a:off x="2373237" y="3329443"/>
            <a:ext cx="960568"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895DDA9-3995-4CA0-9AE1-4F4D72CA7AD4}"/>
              </a:ext>
            </a:extLst>
          </p:cNvPr>
          <p:cNvCxnSpPr>
            <a:cxnSpLocks/>
          </p:cNvCxnSpPr>
          <p:nvPr/>
        </p:nvCxnSpPr>
        <p:spPr>
          <a:xfrm>
            <a:off x="3333805" y="2558803"/>
            <a:ext cx="0" cy="78619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2" name="Content Placeholder 106">
            <a:extLst>
              <a:ext uri="{FF2B5EF4-FFF2-40B4-BE49-F238E27FC236}">
                <a16:creationId xmlns:a16="http://schemas.microsoft.com/office/drawing/2014/main" id="{6D31FEB7-BF16-4624-B78D-46D472F8597D}"/>
              </a:ext>
            </a:extLst>
          </p:cNvPr>
          <p:cNvSpPr>
            <a:spLocks noGrp="1"/>
          </p:cNvSpPr>
          <p:nvPr/>
        </p:nvSpPr>
        <p:spPr>
          <a:xfrm>
            <a:off x="7996695" y="755883"/>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grpSp>
        <p:nvGrpSpPr>
          <p:cNvPr id="125" name="Group 124">
            <a:extLst>
              <a:ext uri="{FF2B5EF4-FFF2-40B4-BE49-F238E27FC236}">
                <a16:creationId xmlns:a16="http://schemas.microsoft.com/office/drawing/2014/main" id="{06CCE8B2-3F35-48E0-9C21-391870F683E1}"/>
              </a:ext>
            </a:extLst>
          </p:cNvPr>
          <p:cNvGrpSpPr/>
          <p:nvPr/>
        </p:nvGrpSpPr>
        <p:grpSpPr>
          <a:xfrm>
            <a:off x="8487147" y="993521"/>
            <a:ext cx="650860" cy="493216"/>
            <a:chOff x="8244997" y="714087"/>
            <a:chExt cx="650860" cy="493216"/>
          </a:xfrm>
        </p:grpSpPr>
        <p:sp>
          <p:nvSpPr>
            <p:cNvPr id="126" name="Rectangle 125">
              <a:extLst>
                <a:ext uri="{FF2B5EF4-FFF2-40B4-BE49-F238E27FC236}">
                  <a16:creationId xmlns:a16="http://schemas.microsoft.com/office/drawing/2014/main" id="{0C7E77BD-8D70-4ABB-B29C-6EC02DC132B2}"/>
                </a:ext>
              </a:extLst>
            </p:cNvPr>
            <p:cNvSpPr/>
            <p:nvPr/>
          </p:nvSpPr>
          <p:spPr>
            <a:xfrm>
              <a:off x="8394310" y="714087"/>
              <a:ext cx="365760" cy="365760"/>
            </a:xfrm>
            <a:prstGeom prst="rect">
              <a:avLst/>
            </a:prstGeom>
            <a:solidFill>
              <a:srgbClr val="E5D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E5CFB8AE-FD97-4B7E-9094-08A74B4745C4}"/>
                </a:ext>
              </a:extLst>
            </p:cNvPr>
            <p:cNvSpPr txBox="1"/>
            <p:nvPr/>
          </p:nvSpPr>
          <p:spPr>
            <a:xfrm>
              <a:off x="8244997" y="1038026"/>
              <a:ext cx="650860" cy="169277"/>
            </a:xfrm>
            <a:prstGeom prst="rect">
              <a:avLst/>
            </a:prstGeom>
            <a:noFill/>
          </p:spPr>
          <p:txBody>
            <a:bodyPr wrap="square" rtlCol="0">
              <a:spAutoFit/>
            </a:bodyPr>
            <a:lstStyle/>
            <a:p>
              <a:pPr algn="ctr"/>
              <a:r>
                <a:rPr lang="en-US" sz="500"/>
                <a:t>1ATK: Citrine</a:t>
              </a:r>
            </a:p>
          </p:txBody>
        </p:sp>
      </p:grpSp>
      <p:grpSp>
        <p:nvGrpSpPr>
          <p:cNvPr id="128" name="Group 127">
            <a:extLst>
              <a:ext uri="{FF2B5EF4-FFF2-40B4-BE49-F238E27FC236}">
                <a16:creationId xmlns:a16="http://schemas.microsoft.com/office/drawing/2014/main" id="{95A6FFF2-2ABA-4284-A2F4-C343041537B1}"/>
              </a:ext>
            </a:extLst>
          </p:cNvPr>
          <p:cNvGrpSpPr/>
          <p:nvPr/>
        </p:nvGrpSpPr>
        <p:grpSpPr>
          <a:xfrm>
            <a:off x="7971881" y="991816"/>
            <a:ext cx="602423" cy="490674"/>
            <a:chOff x="8804681" y="714087"/>
            <a:chExt cx="602423" cy="490674"/>
          </a:xfrm>
        </p:grpSpPr>
        <p:sp>
          <p:nvSpPr>
            <p:cNvPr id="129" name="Rectangle 128">
              <a:extLst>
                <a:ext uri="{FF2B5EF4-FFF2-40B4-BE49-F238E27FC236}">
                  <a16:creationId xmlns:a16="http://schemas.microsoft.com/office/drawing/2014/main" id="{0A6D7C4E-14D3-4C0F-98A5-EBB6272EBAF4}"/>
                </a:ext>
              </a:extLst>
            </p:cNvPr>
            <p:cNvSpPr/>
            <p:nvPr/>
          </p:nvSpPr>
          <p:spPr>
            <a:xfrm>
              <a:off x="8926438" y="714087"/>
              <a:ext cx="365760" cy="365760"/>
            </a:xfrm>
            <a:prstGeom prst="rect">
              <a:avLst/>
            </a:prstGeom>
            <a:solidFill>
              <a:srgbClr val="ECC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5CD51871-427D-40E3-A677-BC68C7DF6FEB}"/>
                </a:ext>
              </a:extLst>
            </p:cNvPr>
            <p:cNvSpPr txBox="1"/>
            <p:nvPr/>
          </p:nvSpPr>
          <p:spPr>
            <a:xfrm>
              <a:off x="8804681" y="1035484"/>
              <a:ext cx="602423" cy="169277"/>
            </a:xfrm>
            <a:prstGeom prst="rect">
              <a:avLst/>
            </a:prstGeom>
            <a:noFill/>
          </p:spPr>
          <p:txBody>
            <a:bodyPr wrap="square" rtlCol="0">
              <a:spAutoFit/>
            </a:bodyPr>
            <a:lstStyle/>
            <a:p>
              <a:pPr algn="ctr"/>
              <a:r>
                <a:rPr lang="en-US" sz="500"/>
                <a:t>1ATR: Blush</a:t>
              </a:r>
            </a:p>
          </p:txBody>
        </p:sp>
      </p:grpSp>
      <p:sp>
        <p:nvSpPr>
          <p:cNvPr id="131" name="Content Placeholder 106">
            <a:extLst>
              <a:ext uri="{FF2B5EF4-FFF2-40B4-BE49-F238E27FC236}">
                <a16:creationId xmlns:a16="http://schemas.microsoft.com/office/drawing/2014/main" id="{6ED7AB42-F181-42A2-A263-2687CBC64C72}"/>
              </a:ext>
            </a:extLst>
          </p:cNvPr>
          <p:cNvSpPr>
            <a:spLocks noGrp="1"/>
          </p:cNvSpPr>
          <p:nvPr/>
        </p:nvSpPr>
        <p:spPr>
          <a:xfrm>
            <a:off x="8007347" y="1574534"/>
            <a:ext cx="3745142"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Paint Color Accents (End-of-Run, Cable Cover &amp; Stabilizer) </a:t>
            </a:r>
          </a:p>
        </p:txBody>
      </p:sp>
      <p:sp>
        <p:nvSpPr>
          <p:cNvPr id="132" name="Content Placeholder 106">
            <a:extLst>
              <a:ext uri="{FF2B5EF4-FFF2-40B4-BE49-F238E27FC236}">
                <a16:creationId xmlns:a16="http://schemas.microsoft.com/office/drawing/2014/main" id="{97E868E2-4DE4-4E1E-97EA-4C56C6965996}"/>
              </a:ext>
            </a:extLst>
          </p:cNvPr>
          <p:cNvSpPr>
            <a:spLocks noGrp="1"/>
          </p:cNvSpPr>
          <p:nvPr/>
        </p:nvSpPr>
        <p:spPr>
          <a:xfrm>
            <a:off x="8003741" y="1849961"/>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No warm tone available</a:t>
            </a:r>
          </a:p>
        </p:txBody>
      </p:sp>
      <p:cxnSp>
        <p:nvCxnSpPr>
          <p:cNvPr id="251" name="Straight Connector 250">
            <a:extLst>
              <a:ext uri="{FF2B5EF4-FFF2-40B4-BE49-F238E27FC236}">
                <a16:creationId xmlns:a16="http://schemas.microsoft.com/office/drawing/2014/main" id="{F8EB15AD-46F8-4593-8C8E-6A5C0DE93E87}"/>
              </a:ext>
            </a:extLst>
          </p:cNvPr>
          <p:cNvCxnSpPr>
            <a:cxnSpLocks/>
          </p:cNvCxnSpPr>
          <p:nvPr/>
        </p:nvCxnSpPr>
        <p:spPr>
          <a:xfrm>
            <a:off x="8024818" y="1843610"/>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8" name="Content Placeholder 106">
            <a:extLst>
              <a:ext uri="{FF2B5EF4-FFF2-40B4-BE49-F238E27FC236}">
                <a16:creationId xmlns:a16="http://schemas.microsoft.com/office/drawing/2014/main" id="{D4AF232A-1947-4D66-A732-B965CB4BB3DE}"/>
              </a:ext>
            </a:extLst>
          </p:cNvPr>
          <p:cNvSpPr>
            <a:spLocks noGrp="1"/>
          </p:cNvSpPr>
          <p:nvPr/>
        </p:nvSpPr>
        <p:spPr>
          <a:xfrm>
            <a:off x="8013903" y="2243557"/>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Aluminum Color Accents </a:t>
            </a:r>
          </a:p>
          <a:p>
            <a:endParaRPr lang="en-US" b="1" dirty="0">
              <a:solidFill>
                <a:schemeClr val="bg2">
                  <a:lumMod val="10000"/>
                </a:schemeClr>
              </a:solidFill>
            </a:endParaRPr>
          </a:p>
        </p:txBody>
      </p:sp>
      <p:sp>
        <p:nvSpPr>
          <p:cNvPr id="259" name="Content Placeholder 106">
            <a:extLst>
              <a:ext uri="{FF2B5EF4-FFF2-40B4-BE49-F238E27FC236}">
                <a16:creationId xmlns:a16="http://schemas.microsoft.com/office/drawing/2014/main" id="{20EF14D4-9246-4109-B09A-80A4BA0D71C4}"/>
              </a:ext>
            </a:extLst>
          </p:cNvPr>
          <p:cNvSpPr>
            <a:spLocks noGrp="1"/>
          </p:cNvSpPr>
          <p:nvPr/>
        </p:nvSpPr>
        <p:spPr>
          <a:xfrm>
            <a:off x="8010297" y="2518984"/>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Anodized Aluminum Color Accents</a:t>
            </a:r>
          </a:p>
        </p:txBody>
      </p:sp>
      <p:cxnSp>
        <p:nvCxnSpPr>
          <p:cNvPr id="260" name="Straight Connector 259">
            <a:extLst>
              <a:ext uri="{FF2B5EF4-FFF2-40B4-BE49-F238E27FC236}">
                <a16:creationId xmlns:a16="http://schemas.microsoft.com/office/drawing/2014/main" id="{F783E874-B797-461D-9D8F-A87D3B7C95BB}"/>
              </a:ext>
            </a:extLst>
          </p:cNvPr>
          <p:cNvCxnSpPr>
            <a:cxnSpLocks/>
          </p:cNvCxnSpPr>
          <p:nvPr/>
        </p:nvCxnSpPr>
        <p:spPr>
          <a:xfrm>
            <a:off x="8031374" y="2512633"/>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68" name="Group 267">
            <a:extLst>
              <a:ext uri="{FF2B5EF4-FFF2-40B4-BE49-F238E27FC236}">
                <a16:creationId xmlns:a16="http://schemas.microsoft.com/office/drawing/2014/main" id="{77BFCA34-346F-4882-BD66-30726BB2A297}"/>
              </a:ext>
            </a:extLst>
          </p:cNvPr>
          <p:cNvGrpSpPr/>
          <p:nvPr/>
        </p:nvGrpSpPr>
        <p:grpSpPr>
          <a:xfrm>
            <a:off x="8467562" y="2745593"/>
            <a:ext cx="650860" cy="593247"/>
            <a:chOff x="8810426" y="2523923"/>
            <a:chExt cx="650860" cy="593247"/>
          </a:xfrm>
        </p:grpSpPr>
        <p:pic>
          <p:nvPicPr>
            <p:cNvPr id="269" name="Picture 268" descr="A picture containing text, accessory, case&#10;&#10;Description automatically generated">
              <a:extLst>
                <a:ext uri="{FF2B5EF4-FFF2-40B4-BE49-F238E27FC236}">
                  <a16:creationId xmlns:a16="http://schemas.microsoft.com/office/drawing/2014/main" id="{3A8F7B4B-35CE-4DA4-9AC6-8AA08ADB9536}"/>
                </a:ext>
              </a:extLst>
            </p:cNvPr>
            <p:cNvPicPr>
              <a:picLocks/>
            </p:cNvPicPr>
            <p:nvPr/>
          </p:nvPicPr>
          <p:blipFill>
            <a:blip r:embed="rId32">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270" name="TextBox 269">
              <a:extLst>
                <a:ext uri="{FF2B5EF4-FFF2-40B4-BE49-F238E27FC236}">
                  <a16:creationId xmlns:a16="http://schemas.microsoft.com/office/drawing/2014/main" id="{D77B02D9-FC83-40FE-8CD3-A8E8A09F0B96}"/>
                </a:ext>
              </a:extLst>
            </p:cNvPr>
            <p:cNvSpPr txBox="1"/>
            <p:nvPr/>
          </p:nvSpPr>
          <p:spPr>
            <a:xfrm>
              <a:off x="8810426" y="2870949"/>
              <a:ext cx="650860" cy="246221"/>
            </a:xfrm>
            <a:prstGeom prst="rect">
              <a:avLst/>
            </a:prstGeom>
            <a:noFill/>
          </p:spPr>
          <p:txBody>
            <a:bodyPr wrap="square" rtlCol="0">
              <a:spAutoFit/>
            </a:bodyPr>
            <a:lstStyle/>
            <a:p>
              <a:pPr algn="ctr"/>
              <a:r>
                <a:rPr lang="en-US" sz="500" dirty="0"/>
                <a:t>8051: Dark Anodize</a:t>
              </a:r>
            </a:p>
          </p:txBody>
        </p:sp>
      </p:grpSp>
      <p:grpSp>
        <p:nvGrpSpPr>
          <p:cNvPr id="271" name="Group 270">
            <a:extLst>
              <a:ext uri="{FF2B5EF4-FFF2-40B4-BE49-F238E27FC236}">
                <a16:creationId xmlns:a16="http://schemas.microsoft.com/office/drawing/2014/main" id="{69A58E70-E01D-4A82-97EE-7527B2511427}"/>
              </a:ext>
            </a:extLst>
          </p:cNvPr>
          <p:cNvGrpSpPr/>
          <p:nvPr/>
        </p:nvGrpSpPr>
        <p:grpSpPr>
          <a:xfrm>
            <a:off x="7966759" y="2745593"/>
            <a:ext cx="650860" cy="576891"/>
            <a:chOff x="8339531" y="3013217"/>
            <a:chExt cx="650860" cy="576891"/>
          </a:xfrm>
        </p:grpSpPr>
        <p:pic>
          <p:nvPicPr>
            <p:cNvPr id="272" name="Picture 29">
              <a:extLst>
                <a:ext uri="{FF2B5EF4-FFF2-40B4-BE49-F238E27FC236}">
                  <a16:creationId xmlns:a16="http://schemas.microsoft.com/office/drawing/2014/main" id="{19EA48FD-D248-412C-93EB-7CB8C8F6BA7A}"/>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73" name="TextBox 272">
              <a:extLst>
                <a:ext uri="{FF2B5EF4-FFF2-40B4-BE49-F238E27FC236}">
                  <a16:creationId xmlns:a16="http://schemas.microsoft.com/office/drawing/2014/main" id="{4D370A2C-7D5B-4FFA-B2AE-1EDF8E95F350}"/>
                </a:ext>
              </a:extLst>
            </p:cNvPr>
            <p:cNvSpPr txBox="1"/>
            <p:nvPr/>
          </p:nvSpPr>
          <p:spPr>
            <a:xfrm>
              <a:off x="8339531" y="3343887"/>
              <a:ext cx="650860" cy="246221"/>
            </a:xfrm>
            <a:prstGeom prst="rect">
              <a:avLst/>
            </a:prstGeom>
            <a:noFill/>
          </p:spPr>
          <p:txBody>
            <a:bodyPr wrap="square" rtlCol="0">
              <a:spAutoFit/>
            </a:bodyPr>
            <a:lstStyle/>
            <a:p>
              <a:pPr algn="ctr">
                <a:lnSpc>
                  <a:spcPct val="100000"/>
                </a:lnSpc>
                <a:spcBef>
                  <a:spcPts val="100"/>
                </a:spcBef>
              </a:pPr>
              <a:r>
                <a:rPr lang="en-US" sz="500" dirty="0"/>
                <a:t>8050: Clear Anodize</a:t>
              </a:r>
            </a:p>
          </p:txBody>
        </p:sp>
      </p:grpSp>
    </p:spTree>
    <p:extLst>
      <p:ext uri="{BB962C8B-B14F-4D97-AF65-F5344CB8AC3E}">
        <p14:creationId xmlns:p14="http://schemas.microsoft.com/office/powerpoint/2010/main" val="165182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4B410DA8-5EC2-4E46-844E-9D1276900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37" y="4349267"/>
            <a:ext cx="2560604" cy="1920240"/>
          </a:xfrm>
          <a:prstGeom prst="rect">
            <a:avLst/>
          </a:prstGeom>
        </p:spPr>
      </p:pic>
      <p:sp>
        <p:nvSpPr>
          <p:cNvPr id="106" name="Content Placeholder 106">
            <a:extLst>
              <a:ext uri="{FF2B5EF4-FFF2-40B4-BE49-F238E27FC236}">
                <a16:creationId xmlns:a16="http://schemas.microsoft.com/office/drawing/2014/main" id="{55D2269B-A595-4544-BF0E-411FE072AADE}"/>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Cool Tones</a:t>
            </a:r>
          </a:p>
        </p:txBody>
      </p:sp>
      <p:grpSp>
        <p:nvGrpSpPr>
          <p:cNvPr id="101" name="Group 100">
            <a:extLst>
              <a:ext uri="{FF2B5EF4-FFF2-40B4-BE49-F238E27FC236}">
                <a16:creationId xmlns:a16="http://schemas.microsoft.com/office/drawing/2014/main" id="{8CE7750D-E7E0-42B7-84F3-3117B54F3230}"/>
              </a:ext>
            </a:extLst>
          </p:cNvPr>
          <p:cNvGrpSpPr/>
          <p:nvPr/>
        </p:nvGrpSpPr>
        <p:grpSpPr>
          <a:xfrm>
            <a:off x="3508611" y="4713846"/>
            <a:ext cx="671453" cy="580846"/>
            <a:chOff x="4065384" y="4064474"/>
            <a:chExt cx="671453" cy="580846"/>
          </a:xfrm>
        </p:grpSpPr>
        <p:pic>
          <p:nvPicPr>
            <p:cNvPr id="102" name="Picture 101">
              <a:extLst>
                <a:ext uri="{FF2B5EF4-FFF2-40B4-BE49-F238E27FC236}">
                  <a16:creationId xmlns:a16="http://schemas.microsoft.com/office/drawing/2014/main" id="{13BDAA2A-1D44-4846-B272-129AF7BD458E}"/>
                </a:ext>
              </a:extLst>
            </p:cNvPr>
            <p:cNvPicPr>
              <a:picLocks/>
            </p:cNvPicPr>
            <p:nvPr/>
          </p:nvPicPr>
          <p:blipFill>
            <a:blip r:embed="rId3">
              <a:extLst>
                <a:ext uri="{28A0092B-C50C-407E-A947-70E740481C1C}">
                  <a14:useLocalDpi xmlns:a14="http://schemas.microsoft.com/office/drawing/2010/main"/>
                </a:ext>
              </a:extLst>
            </a:blip>
            <a:srcRect/>
            <a:stretch>
              <a:fillRect/>
            </a:stretch>
          </p:blipFill>
          <p:spPr>
            <a:xfrm>
              <a:off x="4220707" y="4064474"/>
              <a:ext cx="365760" cy="365760"/>
            </a:xfrm>
            <a:prstGeom prst="rect">
              <a:avLst/>
            </a:prstGeom>
          </p:spPr>
        </p:pic>
        <p:sp>
          <p:nvSpPr>
            <p:cNvPr id="103" name="TextBox 102">
              <a:extLst>
                <a:ext uri="{FF2B5EF4-FFF2-40B4-BE49-F238E27FC236}">
                  <a16:creationId xmlns:a16="http://schemas.microsoft.com/office/drawing/2014/main" id="{36B971A3-A978-4EB8-AD4E-348A73A74742}"/>
                </a:ext>
              </a:extLst>
            </p:cNvPr>
            <p:cNvSpPr txBox="1"/>
            <p:nvPr/>
          </p:nvSpPr>
          <p:spPr>
            <a:xfrm>
              <a:off x="4065384" y="4399099"/>
              <a:ext cx="671453" cy="246221"/>
            </a:xfrm>
            <a:prstGeom prst="rect">
              <a:avLst/>
            </a:prstGeom>
            <a:noFill/>
          </p:spPr>
          <p:txBody>
            <a:bodyPr wrap="square" rtlCol="0">
              <a:spAutoFit/>
            </a:bodyPr>
            <a:lstStyle/>
            <a:p>
              <a:pPr algn="ctr">
                <a:lnSpc>
                  <a:spcPct val="100000"/>
                </a:lnSpc>
              </a:pPr>
              <a:r>
                <a:rPr lang="en-US" sz="500">
                  <a:solidFill>
                    <a:schemeClr val="tx1"/>
                  </a:solidFill>
                </a:rPr>
                <a:t>68002: Apple Green</a:t>
              </a:r>
            </a:p>
          </p:txBody>
        </p:sp>
      </p:grpSp>
      <p:grpSp>
        <p:nvGrpSpPr>
          <p:cNvPr id="104" name="Group 103">
            <a:extLst>
              <a:ext uri="{FF2B5EF4-FFF2-40B4-BE49-F238E27FC236}">
                <a16:creationId xmlns:a16="http://schemas.microsoft.com/office/drawing/2014/main" id="{81927281-DFE4-4F5A-95F0-E9DD45A43EDB}"/>
              </a:ext>
            </a:extLst>
          </p:cNvPr>
          <p:cNvGrpSpPr/>
          <p:nvPr/>
        </p:nvGrpSpPr>
        <p:grpSpPr>
          <a:xfrm>
            <a:off x="3536918" y="3334488"/>
            <a:ext cx="602423" cy="504038"/>
            <a:chOff x="4101442" y="2624635"/>
            <a:chExt cx="602423" cy="504038"/>
          </a:xfrm>
        </p:grpSpPr>
        <p:pic>
          <p:nvPicPr>
            <p:cNvPr id="107" name="Picture 106" descr="A picture containing player&#10;&#10;Description automatically generated">
              <a:extLst>
                <a:ext uri="{FF2B5EF4-FFF2-40B4-BE49-F238E27FC236}">
                  <a16:creationId xmlns:a16="http://schemas.microsoft.com/office/drawing/2014/main" id="{094D4D50-6F0A-42C8-B20C-89CBA56E6BA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227057" y="2624635"/>
              <a:ext cx="365760" cy="365760"/>
            </a:xfrm>
            <a:prstGeom prst="rect">
              <a:avLst/>
            </a:prstGeom>
          </p:spPr>
        </p:pic>
        <p:sp>
          <p:nvSpPr>
            <p:cNvPr id="108" name="TextBox 107">
              <a:extLst>
                <a:ext uri="{FF2B5EF4-FFF2-40B4-BE49-F238E27FC236}">
                  <a16:creationId xmlns:a16="http://schemas.microsoft.com/office/drawing/2014/main" id="{6AA31BEB-B8BC-47F6-B1AB-6DAAD9D5E9BF}"/>
                </a:ext>
              </a:extLst>
            </p:cNvPr>
            <p:cNvSpPr txBox="1"/>
            <p:nvPr/>
          </p:nvSpPr>
          <p:spPr>
            <a:xfrm>
              <a:off x="4101442" y="2959396"/>
              <a:ext cx="602423" cy="169277"/>
            </a:xfrm>
            <a:prstGeom prst="rect">
              <a:avLst/>
            </a:prstGeom>
            <a:noFill/>
          </p:spPr>
          <p:txBody>
            <a:bodyPr wrap="square" rtlCol="0">
              <a:spAutoFit/>
            </a:bodyPr>
            <a:lstStyle/>
            <a:p>
              <a:pPr algn="ctr"/>
              <a:r>
                <a:rPr lang="en-US" sz="500">
                  <a:solidFill>
                    <a:schemeClr val="tx1"/>
                  </a:solidFill>
                </a:rPr>
                <a:t>5SF4: Olivine</a:t>
              </a:r>
            </a:p>
          </p:txBody>
        </p:sp>
      </p:grpSp>
      <p:grpSp>
        <p:nvGrpSpPr>
          <p:cNvPr id="109" name="Group 108">
            <a:extLst>
              <a:ext uri="{FF2B5EF4-FFF2-40B4-BE49-F238E27FC236}">
                <a16:creationId xmlns:a16="http://schemas.microsoft.com/office/drawing/2014/main" id="{C7EA35DE-7366-4147-9FEB-43972FB8363E}"/>
              </a:ext>
            </a:extLst>
          </p:cNvPr>
          <p:cNvGrpSpPr/>
          <p:nvPr/>
        </p:nvGrpSpPr>
        <p:grpSpPr>
          <a:xfrm>
            <a:off x="4077463" y="3334488"/>
            <a:ext cx="602423" cy="504038"/>
            <a:chOff x="4641987" y="2624635"/>
            <a:chExt cx="602423" cy="504038"/>
          </a:xfrm>
        </p:grpSpPr>
        <p:pic>
          <p:nvPicPr>
            <p:cNvPr id="110" name="Picture 109">
              <a:extLst>
                <a:ext uri="{FF2B5EF4-FFF2-40B4-BE49-F238E27FC236}">
                  <a16:creationId xmlns:a16="http://schemas.microsoft.com/office/drawing/2014/main" id="{ECCC9EB8-511C-41C3-80DF-7189E9F219B4}"/>
                </a:ext>
              </a:extLst>
            </p:cNvPr>
            <p:cNvPicPr>
              <a:picLocks/>
            </p:cNvPicPr>
            <p:nvPr/>
          </p:nvPicPr>
          <p:blipFill>
            <a:blip r:embed="rId5" cstate="hqprint">
              <a:extLst>
                <a:ext uri="{28A0092B-C50C-407E-A947-70E740481C1C}">
                  <a14:useLocalDpi xmlns:a14="http://schemas.microsoft.com/office/drawing/2010/main"/>
                </a:ext>
              </a:extLst>
            </a:blip>
            <a:srcRect/>
            <a:stretch>
              <a:fillRect/>
            </a:stretch>
          </p:blipFill>
          <p:spPr>
            <a:xfrm>
              <a:off x="4761715" y="2624635"/>
              <a:ext cx="365760" cy="365760"/>
            </a:xfrm>
            <a:prstGeom prst="rect">
              <a:avLst/>
            </a:prstGeom>
          </p:spPr>
        </p:pic>
        <p:sp>
          <p:nvSpPr>
            <p:cNvPr id="111" name="TextBox 110">
              <a:extLst>
                <a:ext uri="{FF2B5EF4-FFF2-40B4-BE49-F238E27FC236}">
                  <a16:creationId xmlns:a16="http://schemas.microsoft.com/office/drawing/2014/main" id="{FD1779F2-38D5-4941-8DC7-C922FC6DAB0C}"/>
                </a:ext>
              </a:extLst>
            </p:cNvPr>
            <p:cNvSpPr txBox="1"/>
            <p:nvPr/>
          </p:nvSpPr>
          <p:spPr>
            <a:xfrm>
              <a:off x="4641987" y="2959396"/>
              <a:ext cx="602423" cy="169277"/>
            </a:xfrm>
            <a:prstGeom prst="rect">
              <a:avLst/>
            </a:prstGeom>
            <a:noFill/>
          </p:spPr>
          <p:txBody>
            <a:bodyPr wrap="square" rtlCol="0">
              <a:spAutoFit/>
            </a:bodyPr>
            <a:lstStyle/>
            <a:p>
              <a:pPr algn="ctr"/>
              <a:r>
                <a:rPr lang="en-US" sz="500">
                  <a:solidFill>
                    <a:schemeClr val="tx1"/>
                  </a:solidFill>
                </a:rPr>
                <a:t>5S23: Wasabi</a:t>
              </a:r>
            </a:p>
          </p:txBody>
        </p:sp>
      </p:grpSp>
      <p:grpSp>
        <p:nvGrpSpPr>
          <p:cNvPr id="112" name="Group 111">
            <a:extLst>
              <a:ext uri="{FF2B5EF4-FFF2-40B4-BE49-F238E27FC236}">
                <a16:creationId xmlns:a16="http://schemas.microsoft.com/office/drawing/2014/main" id="{B8F36C99-79D2-4778-8BE5-D1888EDD41E0}"/>
              </a:ext>
            </a:extLst>
          </p:cNvPr>
          <p:cNvGrpSpPr/>
          <p:nvPr/>
        </p:nvGrpSpPr>
        <p:grpSpPr>
          <a:xfrm>
            <a:off x="4597479" y="3334488"/>
            <a:ext cx="632179" cy="504038"/>
            <a:chOff x="5162003" y="2624635"/>
            <a:chExt cx="632179" cy="504038"/>
          </a:xfrm>
        </p:grpSpPr>
        <p:pic>
          <p:nvPicPr>
            <p:cNvPr id="113" name="Picture 112" descr="Background pattern&#10;&#10;Description automatically generated with medium confidence">
              <a:extLst>
                <a:ext uri="{FF2B5EF4-FFF2-40B4-BE49-F238E27FC236}">
                  <a16:creationId xmlns:a16="http://schemas.microsoft.com/office/drawing/2014/main" id="{3048DD38-7CBA-4B95-91EF-381AEE364312}"/>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296373" y="2624635"/>
              <a:ext cx="365760" cy="365760"/>
            </a:xfrm>
            <a:prstGeom prst="rect">
              <a:avLst/>
            </a:prstGeom>
          </p:spPr>
        </p:pic>
        <p:sp>
          <p:nvSpPr>
            <p:cNvPr id="114" name="TextBox 113">
              <a:extLst>
                <a:ext uri="{FF2B5EF4-FFF2-40B4-BE49-F238E27FC236}">
                  <a16:creationId xmlns:a16="http://schemas.microsoft.com/office/drawing/2014/main" id="{69DA4737-A1B8-49FD-A31F-EEDA9FBC6DAC}"/>
                </a:ext>
              </a:extLst>
            </p:cNvPr>
            <p:cNvSpPr txBox="1"/>
            <p:nvPr/>
          </p:nvSpPr>
          <p:spPr>
            <a:xfrm>
              <a:off x="5162003" y="2959396"/>
              <a:ext cx="632179" cy="169277"/>
            </a:xfrm>
            <a:prstGeom prst="rect">
              <a:avLst/>
            </a:prstGeom>
            <a:noFill/>
          </p:spPr>
          <p:txBody>
            <a:bodyPr wrap="square" rtlCol="0">
              <a:spAutoFit/>
            </a:bodyPr>
            <a:lstStyle/>
            <a:p>
              <a:pPr algn="ctr"/>
              <a:r>
                <a:rPr lang="en-US" sz="500">
                  <a:solidFill>
                    <a:schemeClr val="tx1"/>
                  </a:solidFill>
                </a:rPr>
                <a:t>5SD7: Sea Salt</a:t>
              </a:r>
            </a:p>
          </p:txBody>
        </p:sp>
      </p:grpSp>
      <p:grpSp>
        <p:nvGrpSpPr>
          <p:cNvPr id="115" name="Group 114">
            <a:extLst>
              <a:ext uri="{FF2B5EF4-FFF2-40B4-BE49-F238E27FC236}">
                <a16:creationId xmlns:a16="http://schemas.microsoft.com/office/drawing/2014/main" id="{A31106C5-B474-4141-BC60-6FDDB1E912A4}"/>
              </a:ext>
            </a:extLst>
          </p:cNvPr>
          <p:cNvGrpSpPr/>
          <p:nvPr/>
        </p:nvGrpSpPr>
        <p:grpSpPr>
          <a:xfrm>
            <a:off x="5143663" y="3334488"/>
            <a:ext cx="602423" cy="580982"/>
            <a:chOff x="5708187" y="2624635"/>
            <a:chExt cx="602423" cy="580982"/>
          </a:xfrm>
        </p:grpSpPr>
        <p:pic>
          <p:nvPicPr>
            <p:cNvPr id="116" name="Picture 115">
              <a:extLst>
                <a:ext uri="{FF2B5EF4-FFF2-40B4-BE49-F238E27FC236}">
                  <a16:creationId xmlns:a16="http://schemas.microsoft.com/office/drawing/2014/main" id="{0DDDCFCB-E482-497A-8225-A6C0A14D0102}"/>
                </a:ext>
              </a:extLst>
            </p:cNvPr>
            <p:cNvPicPr>
              <a:picLocks/>
            </p:cNvPicPr>
            <p:nvPr/>
          </p:nvPicPr>
          <p:blipFill>
            <a:blip r:embed="rId7" cstate="hqprint">
              <a:extLst>
                <a:ext uri="{28A0092B-C50C-407E-A947-70E740481C1C}">
                  <a14:useLocalDpi xmlns:a14="http://schemas.microsoft.com/office/drawing/2010/main"/>
                </a:ext>
              </a:extLst>
            </a:blip>
            <a:srcRect/>
            <a:stretch>
              <a:fillRect/>
            </a:stretch>
          </p:blipFill>
          <p:spPr>
            <a:xfrm>
              <a:off x="5831031" y="2624635"/>
              <a:ext cx="365760" cy="365760"/>
            </a:xfrm>
            <a:prstGeom prst="rect">
              <a:avLst/>
            </a:prstGeom>
          </p:spPr>
        </p:pic>
        <p:sp>
          <p:nvSpPr>
            <p:cNvPr id="117" name="TextBox 116">
              <a:extLst>
                <a:ext uri="{FF2B5EF4-FFF2-40B4-BE49-F238E27FC236}">
                  <a16:creationId xmlns:a16="http://schemas.microsoft.com/office/drawing/2014/main" id="{EBC36819-B07B-4C6D-9B36-781090C2A27A}"/>
                </a:ext>
              </a:extLst>
            </p:cNvPr>
            <p:cNvSpPr txBox="1"/>
            <p:nvPr/>
          </p:nvSpPr>
          <p:spPr>
            <a:xfrm>
              <a:off x="5708187" y="2959396"/>
              <a:ext cx="602423" cy="246221"/>
            </a:xfrm>
            <a:prstGeom prst="rect">
              <a:avLst/>
            </a:prstGeom>
            <a:noFill/>
          </p:spPr>
          <p:txBody>
            <a:bodyPr wrap="square" rtlCol="0">
              <a:spAutoFit/>
            </a:bodyPr>
            <a:lstStyle/>
            <a:p>
              <a:pPr algn="ctr"/>
              <a:r>
                <a:rPr lang="en-US" sz="500">
                  <a:solidFill>
                    <a:schemeClr val="tx1"/>
                  </a:solidFill>
                </a:rPr>
                <a:t>5S21: Blue Jay</a:t>
              </a:r>
            </a:p>
          </p:txBody>
        </p:sp>
      </p:grpSp>
      <p:grpSp>
        <p:nvGrpSpPr>
          <p:cNvPr id="118" name="Group 117">
            <a:extLst>
              <a:ext uri="{FF2B5EF4-FFF2-40B4-BE49-F238E27FC236}">
                <a16:creationId xmlns:a16="http://schemas.microsoft.com/office/drawing/2014/main" id="{FEC47506-CA9B-40D9-ACB3-8A895DD349AA}"/>
              </a:ext>
            </a:extLst>
          </p:cNvPr>
          <p:cNvGrpSpPr/>
          <p:nvPr/>
        </p:nvGrpSpPr>
        <p:grpSpPr>
          <a:xfrm>
            <a:off x="5669476" y="3334488"/>
            <a:ext cx="602423" cy="580982"/>
            <a:chOff x="6234000" y="2624635"/>
            <a:chExt cx="602423" cy="580982"/>
          </a:xfrm>
        </p:grpSpPr>
        <p:pic>
          <p:nvPicPr>
            <p:cNvPr id="119" name="Picture 118" descr="Background pattern&#10;&#10;Description automatically generated">
              <a:extLst>
                <a:ext uri="{FF2B5EF4-FFF2-40B4-BE49-F238E27FC236}">
                  <a16:creationId xmlns:a16="http://schemas.microsoft.com/office/drawing/2014/main" id="{BA6EA665-F6F6-47D7-B215-F86973749E2D}"/>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365689" y="2624635"/>
              <a:ext cx="365760" cy="365760"/>
            </a:xfrm>
            <a:prstGeom prst="rect">
              <a:avLst/>
            </a:prstGeom>
          </p:spPr>
        </p:pic>
        <p:sp>
          <p:nvSpPr>
            <p:cNvPr id="120" name="TextBox 119">
              <a:extLst>
                <a:ext uri="{FF2B5EF4-FFF2-40B4-BE49-F238E27FC236}">
                  <a16:creationId xmlns:a16="http://schemas.microsoft.com/office/drawing/2014/main" id="{512F0E81-E133-4258-BBB0-700FB78F5D12}"/>
                </a:ext>
              </a:extLst>
            </p:cNvPr>
            <p:cNvSpPr txBox="1"/>
            <p:nvPr/>
          </p:nvSpPr>
          <p:spPr>
            <a:xfrm>
              <a:off x="6234000" y="2959396"/>
              <a:ext cx="602423" cy="246221"/>
            </a:xfrm>
            <a:prstGeom prst="rect">
              <a:avLst/>
            </a:prstGeom>
            <a:noFill/>
          </p:spPr>
          <p:txBody>
            <a:bodyPr wrap="square" rtlCol="0">
              <a:spAutoFit/>
            </a:bodyPr>
            <a:lstStyle/>
            <a:p>
              <a:pPr algn="ctr">
                <a:lnSpc>
                  <a:spcPct val="100000"/>
                </a:lnSpc>
              </a:pPr>
              <a:r>
                <a:rPr lang="en-US" sz="500">
                  <a:solidFill>
                    <a:schemeClr val="tx1"/>
                  </a:solidFill>
                </a:rPr>
                <a:t>5SD3: Lagoon</a:t>
              </a:r>
            </a:p>
            <a:p>
              <a:pPr algn="ctr">
                <a:lnSpc>
                  <a:spcPct val="100000"/>
                </a:lnSpc>
              </a:pPr>
              <a:endParaRPr lang="en-US" sz="500">
                <a:solidFill>
                  <a:schemeClr val="tx1"/>
                </a:solidFill>
              </a:endParaRPr>
            </a:p>
          </p:txBody>
        </p:sp>
      </p:grpSp>
      <p:grpSp>
        <p:nvGrpSpPr>
          <p:cNvPr id="131" name="Group 130">
            <a:extLst>
              <a:ext uri="{FF2B5EF4-FFF2-40B4-BE49-F238E27FC236}">
                <a16:creationId xmlns:a16="http://schemas.microsoft.com/office/drawing/2014/main" id="{51A03CA0-2FBD-458D-A81C-F6D8E1E7504B}"/>
              </a:ext>
            </a:extLst>
          </p:cNvPr>
          <p:cNvGrpSpPr/>
          <p:nvPr/>
        </p:nvGrpSpPr>
        <p:grpSpPr>
          <a:xfrm>
            <a:off x="6210446" y="3334488"/>
            <a:ext cx="602423" cy="580982"/>
            <a:chOff x="6774970" y="2624635"/>
            <a:chExt cx="602423" cy="580982"/>
          </a:xfrm>
        </p:grpSpPr>
        <p:pic>
          <p:nvPicPr>
            <p:cNvPr id="132" name="Picture 131" descr="Background pattern&#10;&#10;Description automatically generated with low confidence">
              <a:extLst>
                <a:ext uri="{FF2B5EF4-FFF2-40B4-BE49-F238E27FC236}">
                  <a16:creationId xmlns:a16="http://schemas.microsoft.com/office/drawing/2014/main" id="{D7B903F3-17D2-427C-8CC9-0A49AD543BE1}"/>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6900347" y="2624635"/>
              <a:ext cx="365760" cy="365760"/>
            </a:xfrm>
            <a:prstGeom prst="rect">
              <a:avLst/>
            </a:prstGeom>
          </p:spPr>
        </p:pic>
        <p:sp>
          <p:nvSpPr>
            <p:cNvPr id="133" name="TextBox 132">
              <a:extLst>
                <a:ext uri="{FF2B5EF4-FFF2-40B4-BE49-F238E27FC236}">
                  <a16:creationId xmlns:a16="http://schemas.microsoft.com/office/drawing/2014/main" id="{92315A61-2E41-419E-9A1F-DB008D6332D7}"/>
                </a:ext>
              </a:extLst>
            </p:cNvPr>
            <p:cNvSpPr txBox="1"/>
            <p:nvPr/>
          </p:nvSpPr>
          <p:spPr>
            <a:xfrm>
              <a:off x="6774970" y="2959396"/>
              <a:ext cx="602423" cy="246221"/>
            </a:xfrm>
            <a:prstGeom prst="rect">
              <a:avLst/>
            </a:prstGeom>
            <a:noFill/>
          </p:spPr>
          <p:txBody>
            <a:bodyPr wrap="square" rtlCol="0">
              <a:spAutoFit/>
            </a:bodyPr>
            <a:lstStyle/>
            <a:p>
              <a:pPr algn="ctr">
                <a:lnSpc>
                  <a:spcPct val="100000"/>
                </a:lnSpc>
                <a:spcBef>
                  <a:spcPts val="0"/>
                </a:spcBef>
              </a:pPr>
              <a:r>
                <a:rPr lang="en-US" sz="500">
                  <a:solidFill>
                    <a:schemeClr val="tx1"/>
                  </a:solidFill>
                </a:rPr>
                <a:t>5SF3: Storm </a:t>
              </a:r>
            </a:p>
            <a:p>
              <a:pPr algn="ctr">
                <a:lnSpc>
                  <a:spcPct val="100000"/>
                </a:lnSpc>
                <a:spcBef>
                  <a:spcPts val="0"/>
                </a:spcBef>
              </a:pPr>
              <a:r>
                <a:rPr lang="en-US" sz="500">
                  <a:solidFill>
                    <a:schemeClr val="tx1"/>
                  </a:solidFill>
                </a:rPr>
                <a:t>Cloud</a:t>
              </a:r>
            </a:p>
          </p:txBody>
        </p:sp>
      </p:grpSp>
      <p:grpSp>
        <p:nvGrpSpPr>
          <p:cNvPr id="134" name="Group 133">
            <a:extLst>
              <a:ext uri="{FF2B5EF4-FFF2-40B4-BE49-F238E27FC236}">
                <a16:creationId xmlns:a16="http://schemas.microsoft.com/office/drawing/2014/main" id="{5697B9AC-68B6-4D54-83EF-FD595379E28F}"/>
              </a:ext>
            </a:extLst>
          </p:cNvPr>
          <p:cNvGrpSpPr/>
          <p:nvPr/>
        </p:nvGrpSpPr>
        <p:grpSpPr>
          <a:xfrm>
            <a:off x="6751806" y="3334488"/>
            <a:ext cx="602423" cy="504038"/>
            <a:chOff x="7316330" y="2624635"/>
            <a:chExt cx="602423" cy="504038"/>
          </a:xfrm>
        </p:grpSpPr>
        <p:pic>
          <p:nvPicPr>
            <p:cNvPr id="135" name="Picture 134">
              <a:extLst>
                <a:ext uri="{FF2B5EF4-FFF2-40B4-BE49-F238E27FC236}">
                  <a16:creationId xmlns:a16="http://schemas.microsoft.com/office/drawing/2014/main" id="{966B16B4-444F-426E-906A-C3E8790644CF}"/>
                </a:ext>
              </a:extLst>
            </p:cNvPr>
            <p:cNvPicPr>
              <a:picLocks/>
            </p:cNvPicPr>
            <p:nvPr/>
          </p:nvPicPr>
          <p:blipFill>
            <a:blip r:embed="rId10" cstate="hqprint">
              <a:extLst>
                <a:ext uri="{28A0092B-C50C-407E-A947-70E740481C1C}">
                  <a14:useLocalDpi xmlns:a14="http://schemas.microsoft.com/office/drawing/2010/main"/>
                </a:ext>
              </a:extLst>
            </a:blip>
            <a:srcRect/>
            <a:stretch>
              <a:fillRect/>
            </a:stretch>
          </p:blipFill>
          <p:spPr>
            <a:xfrm>
              <a:off x="7435006" y="2624635"/>
              <a:ext cx="365760" cy="365760"/>
            </a:xfrm>
            <a:prstGeom prst="rect">
              <a:avLst/>
            </a:prstGeom>
          </p:spPr>
        </p:pic>
        <p:sp>
          <p:nvSpPr>
            <p:cNvPr id="136" name="TextBox 135">
              <a:extLst>
                <a:ext uri="{FF2B5EF4-FFF2-40B4-BE49-F238E27FC236}">
                  <a16:creationId xmlns:a16="http://schemas.microsoft.com/office/drawing/2014/main" id="{62B7ECFB-5971-40A4-A8FA-5761ACA51030}"/>
                </a:ext>
              </a:extLst>
            </p:cNvPr>
            <p:cNvSpPr txBox="1"/>
            <p:nvPr/>
          </p:nvSpPr>
          <p:spPr>
            <a:xfrm>
              <a:off x="7316330" y="2959396"/>
              <a:ext cx="602423" cy="169277"/>
            </a:xfrm>
            <a:prstGeom prst="rect">
              <a:avLst/>
            </a:prstGeom>
            <a:noFill/>
          </p:spPr>
          <p:txBody>
            <a:bodyPr wrap="square" rtlCol="0">
              <a:spAutoFit/>
            </a:bodyPr>
            <a:lstStyle/>
            <a:p>
              <a:pPr algn="ctr"/>
              <a:r>
                <a:rPr lang="en-US" sz="500">
                  <a:solidFill>
                    <a:schemeClr val="tx1"/>
                  </a:solidFill>
                </a:rPr>
                <a:t>5S18: Connect</a:t>
              </a:r>
            </a:p>
          </p:txBody>
        </p:sp>
      </p:grpSp>
      <p:grpSp>
        <p:nvGrpSpPr>
          <p:cNvPr id="137" name="Group 136">
            <a:extLst>
              <a:ext uri="{FF2B5EF4-FFF2-40B4-BE49-F238E27FC236}">
                <a16:creationId xmlns:a16="http://schemas.microsoft.com/office/drawing/2014/main" id="{946CD817-09D2-4092-91AA-E396C4AEA331}"/>
              </a:ext>
            </a:extLst>
          </p:cNvPr>
          <p:cNvGrpSpPr/>
          <p:nvPr/>
        </p:nvGrpSpPr>
        <p:grpSpPr>
          <a:xfrm>
            <a:off x="3513669" y="3883819"/>
            <a:ext cx="647919" cy="502932"/>
            <a:chOff x="4078193" y="3173966"/>
            <a:chExt cx="647919" cy="502932"/>
          </a:xfrm>
        </p:grpSpPr>
        <p:pic>
          <p:nvPicPr>
            <p:cNvPr id="138" name="Picture 137" descr="Background pattern&#10;&#10;Description automatically generated">
              <a:extLst>
                <a:ext uri="{FF2B5EF4-FFF2-40B4-BE49-F238E27FC236}">
                  <a16:creationId xmlns:a16="http://schemas.microsoft.com/office/drawing/2014/main" id="{677BE092-A630-4DC6-A68E-679E27A1ED46}"/>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220394" y="3173966"/>
              <a:ext cx="365760" cy="365760"/>
            </a:xfrm>
            <a:prstGeom prst="rect">
              <a:avLst/>
            </a:prstGeom>
          </p:spPr>
        </p:pic>
        <p:sp>
          <p:nvSpPr>
            <p:cNvPr id="139" name="TextBox 138">
              <a:extLst>
                <a:ext uri="{FF2B5EF4-FFF2-40B4-BE49-F238E27FC236}">
                  <a16:creationId xmlns:a16="http://schemas.microsoft.com/office/drawing/2014/main" id="{AFB0D5B3-BD29-47B4-AE8B-798688561B75}"/>
                </a:ext>
              </a:extLst>
            </p:cNvPr>
            <p:cNvSpPr txBox="1"/>
            <p:nvPr/>
          </p:nvSpPr>
          <p:spPr>
            <a:xfrm>
              <a:off x="4078193" y="3507621"/>
              <a:ext cx="647919" cy="169277"/>
            </a:xfrm>
            <a:prstGeom prst="rect">
              <a:avLst/>
            </a:prstGeom>
            <a:noFill/>
          </p:spPr>
          <p:txBody>
            <a:bodyPr wrap="square" rtlCol="0">
              <a:spAutoFit/>
            </a:bodyPr>
            <a:lstStyle/>
            <a:p>
              <a:pPr algn="ctr"/>
              <a:r>
                <a:rPr lang="en-US" sz="500">
                  <a:solidFill>
                    <a:schemeClr val="tx1"/>
                  </a:solidFill>
                </a:rPr>
                <a:t>5SD2: Peacock</a:t>
              </a:r>
            </a:p>
          </p:txBody>
        </p:sp>
      </p:grpSp>
      <p:grpSp>
        <p:nvGrpSpPr>
          <p:cNvPr id="140" name="Group 139">
            <a:extLst>
              <a:ext uri="{FF2B5EF4-FFF2-40B4-BE49-F238E27FC236}">
                <a16:creationId xmlns:a16="http://schemas.microsoft.com/office/drawing/2014/main" id="{3F4277A5-DF08-48CE-80F2-B04E05702D03}"/>
              </a:ext>
            </a:extLst>
          </p:cNvPr>
          <p:cNvGrpSpPr/>
          <p:nvPr/>
        </p:nvGrpSpPr>
        <p:grpSpPr>
          <a:xfrm>
            <a:off x="4588406" y="3883819"/>
            <a:ext cx="632512" cy="579876"/>
            <a:chOff x="5152930" y="3173966"/>
            <a:chExt cx="632512" cy="579876"/>
          </a:xfrm>
        </p:grpSpPr>
        <p:pic>
          <p:nvPicPr>
            <p:cNvPr id="141" name="Picture 140">
              <a:extLst>
                <a:ext uri="{FF2B5EF4-FFF2-40B4-BE49-F238E27FC236}">
                  <a16:creationId xmlns:a16="http://schemas.microsoft.com/office/drawing/2014/main" id="{27DD2F7D-BBA6-4F1D-994B-46B398BAED1E}"/>
                </a:ext>
              </a:extLst>
            </p:cNvPr>
            <p:cNvPicPr>
              <a:picLocks/>
            </p:cNvPicPr>
            <p:nvPr/>
          </p:nvPicPr>
          <p:blipFill>
            <a:blip r:embed="rId12" cstate="hqprint">
              <a:extLst>
                <a:ext uri="{28A0092B-C50C-407E-A947-70E740481C1C}">
                  <a14:useLocalDpi xmlns:a14="http://schemas.microsoft.com/office/drawing/2010/main"/>
                </a:ext>
              </a:extLst>
            </a:blip>
            <a:srcRect t="108" b="108"/>
            <a:stretch>
              <a:fillRect/>
            </a:stretch>
          </p:blipFill>
          <p:spPr>
            <a:xfrm>
              <a:off x="5291882" y="3173966"/>
              <a:ext cx="365760" cy="365760"/>
            </a:xfrm>
            <a:prstGeom prst="rect">
              <a:avLst/>
            </a:prstGeom>
          </p:spPr>
        </p:pic>
        <p:sp>
          <p:nvSpPr>
            <p:cNvPr id="142" name="TextBox 141">
              <a:extLst>
                <a:ext uri="{FF2B5EF4-FFF2-40B4-BE49-F238E27FC236}">
                  <a16:creationId xmlns:a16="http://schemas.microsoft.com/office/drawing/2014/main" id="{8E1D76C9-F1D0-4B01-A249-029C0403E2F3}"/>
                </a:ext>
              </a:extLst>
            </p:cNvPr>
            <p:cNvSpPr txBox="1"/>
            <p:nvPr/>
          </p:nvSpPr>
          <p:spPr>
            <a:xfrm>
              <a:off x="5152930" y="3507621"/>
              <a:ext cx="632512" cy="246221"/>
            </a:xfrm>
            <a:prstGeom prst="rect">
              <a:avLst/>
            </a:prstGeom>
            <a:noFill/>
          </p:spPr>
          <p:txBody>
            <a:bodyPr wrap="square" rtlCol="0">
              <a:spAutoFit/>
            </a:bodyPr>
            <a:lstStyle/>
            <a:p>
              <a:pPr algn="ctr"/>
              <a:r>
                <a:rPr lang="en-US" sz="500">
                  <a:solidFill>
                    <a:schemeClr val="tx1"/>
                  </a:solidFill>
                </a:rPr>
                <a:t>5SD0: Royal Blue</a:t>
              </a:r>
            </a:p>
          </p:txBody>
        </p:sp>
      </p:grpSp>
      <p:grpSp>
        <p:nvGrpSpPr>
          <p:cNvPr id="143" name="Group 142">
            <a:extLst>
              <a:ext uri="{FF2B5EF4-FFF2-40B4-BE49-F238E27FC236}">
                <a16:creationId xmlns:a16="http://schemas.microsoft.com/office/drawing/2014/main" id="{43CDB2DF-0365-4E7C-AE69-686825A307D7}"/>
              </a:ext>
            </a:extLst>
          </p:cNvPr>
          <p:cNvGrpSpPr/>
          <p:nvPr/>
        </p:nvGrpSpPr>
        <p:grpSpPr>
          <a:xfrm>
            <a:off x="5135472" y="3883819"/>
            <a:ext cx="636060" cy="502932"/>
            <a:chOff x="5699996" y="3173966"/>
            <a:chExt cx="636060" cy="502932"/>
          </a:xfrm>
        </p:grpSpPr>
        <p:pic>
          <p:nvPicPr>
            <p:cNvPr id="144" name="Picture 143">
              <a:extLst>
                <a:ext uri="{FF2B5EF4-FFF2-40B4-BE49-F238E27FC236}">
                  <a16:creationId xmlns:a16="http://schemas.microsoft.com/office/drawing/2014/main" id="{57D9CAAF-5B3D-4FD4-8F53-362EB0356EB9}"/>
                </a:ext>
              </a:extLst>
            </p:cNvPr>
            <p:cNvPicPr>
              <a:picLocks/>
            </p:cNvPicPr>
            <p:nvPr/>
          </p:nvPicPr>
          <p:blipFill>
            <a:blip r:embed="rId13" cstate="hqprint">
              <a:extLst>
                <a:ext uri="{28A0092B-C50C-407E-A947-70E740481C1C}">
                  <a14:useLocalDpi xmlns:a14="http://schemas.microsoft.com/office/drawing/2010/main"/>
                </a:ext>
              </a:extLst>
            </a:blip>
            <a:srcRect l="108" r="108"/>
            <a:stretch>
              <a:fillRect/>
            </a:stretch>
          </p:blipFill>
          <p:spPr>
            <a:xfrm>
              <a:off x="5827626" y="3173966"/>
              <a:ext cx="365760" cy="365760"/>
            </a:xfrm>
            <a:prstGeom prst="rect">
              <a:avLst/>
            </a:prstGeom>
          </p:spPr>
        </p:pic>
        <p:sp>
          <p:nvSpPr>
            <p:cNvPr id="145" name="TextBox 144">
              <a:extLst>
                <a:ext uri="{FF2B5EF4-FFF2-40B4-BE49-F238E27FC236}">
                  <a16:creationId xmlns:a16="http://schemas.microsoft.com/office/drawing/2014/main" id="{9DD2B650-F5B2-4C5C-B8A7-CC2620B57AEC}"/>
                </a:ext>
              </a:extLst>
            </p:cNvPr>
            <p:cNvSpPr txBox="1"/>
            <p:nvPr/>
          </p:nvSpPr>
          <p:spPr>
            <a:xfrm>
              <a:off x="5699996" y="3507621"/>
              <a:ext cx="636060" cy="169277"/>
            </a:xfrm>
            <a:prstGeom prst="rect">
              <a:avLst/>
            </a:prstGeom>
            <a:noFill/>
          </p:spPr>
          <p:txBody>
            <a:bodyPr wrap="square" rtlCol="0">
              <a:spAutoFit/>
            </a:bodyPr>
            <a:lstStyle/>
            <a:p>
              <a:pPr algn="ctr"/>
              <a:r>
                <a:rPr lang="en-US" sz="500">
                  <a:solidFill>
                    <a:schemeClr val="tx1"/>
                  </a:solidFill>
                </a:rPr>
                <a:t>5S93: Blueprint</a:t>
              </a:r>
            </a:p>
          </p:txBody>
        </p:sp>
      </p:grpSp>
      <p:grpSp>
        <p:nvGrpSpPr>
          <p:cNvPr id="146" name="Group 145">
            <a:extLst>
              <a:ext uri="{FF2B5EF4-FFF2-40B4-BE49-F238E27FC236}">
                <a16:creationId xmlns:a16="http://schemas.microsoft.com/office/drawing/2014/main" id="{833A0B05-B59F-4D8C-AF72-389BE374468D}"/>
              </a:ext>
            </a:extLst>
          </p:cNvPr>
          <p:cNvGrpSpPr/>
          <p:nvPr/>
        </p:nvGrpSpPr>
        <p:grpSpPr>
          <a:xfrm>
            <a:off x="5675537" y="3883819"/>
            <a:ext cx="602423" cy="502932"/>
            <a:chOff x="6240061" y="3173966"/>
            <a:chExt cx="602423" cy="502932"/>
          </a:xfrm>
        </p:grpSpPr>
        <p:pic>
          <p:nvPicPr>
            <p:cNvPr id="147" name="Picture 146">
              <a:extLst>
                <a:ext uri="{FF2B5EF4-FFF2-40B4-BE49-F238E27FC236}">
                  <a16:creationId xmlns:a16="http://schemas.microsoft.com/office/drawing/2014/main" id="{4CA329CD-B882-4A80-AEBE-01ECD85F466D}"/>
                </a:ext>
              </a:extLst>
            </p:cNvPr>
            <p:cNvPicPr>
              <a:picLocks/>
            </p:cNvPicPr>
            <p:nvPr/>
          </p:nvPicPr>
          <p:blipFill>
            <a:blip r:embed="rId14" cstate="hqprint">
              <a:extLst>
                <a:ext uri="{28A0092B-C50C-407E-A947-70E740481C1C}">
                  <a14:useLocalDpi xmlns:a14="http://schemas.microsoft.com/office/drawing/2010/main"/>
                </a:ext>
              </a:extLst>
            </a:blip>
            <a:srcRect/>
            <a:stretch>
              <a:fillRect/>
            </a:stretch>
          </p:blipFill>
          <p:spPr>
            <a:xfrm>
              <a:off x="6363370" y="3173966"/>
              <a:ext cx="365760" cy="365760"/>
            </a:xfrm>
            <a:prstGeom prst="rect">
              <a:avLst/>
            </a:prstGeom>
          </p:spPr>
        </p:pic>
        <p:sp>
          <p:nvSpPr>
            <p:cNvPr id="148" name="TextBox 147">
              <a:extLst>
                <a:ext uri="{FF2B5EF4-FFF2-40B4-BE49-F238E27FC236}">
                  <a16:creationId xmlns:a16="http://schemas.microsoft.com/office/drawing/2014/main" id="{51C654F3-AD87-46E3-8466-01F3140DFB2B}"/>
                </a:ext>
              </a:extLst>
            </p:cNvPr>
            <p:cNvSpPr txBox="1"/>
            <p:nvPr/>
          </p:nvSpPr>
          <p:spPr>
            <a:xfrm>
              <a:off x="6240061" y="3507621"/>
              <a:ext cx="602423" cy="169277"/>
            </a:xfrm>
            <a:prstGeom prst="rect">
              <a:avLst/>
            </a:prstGeom>
            <a:noFill/>
          </p:spPr>
          <p:txBody>
            <a:bodyPr wrap="square" rtlCol="0">
              <a:spAutoFit/>
            </a:bodyPr>
            <a:lstStyle/>
            <a:p>
              <a:pPr algn="ctr"/>
              <a:r>
                <a:rPr lang="en-US" sz="500">
                  <a:solidFill>
                    <a:schemeClr val="tx1"/>
                  </a:solidFill>
                </a:rPr>
                <a:t>5S95: Sailor</a:t>
              </a:r>
            </a:p>
          </p:txBody>
        </p:sp>
      </p:grpSp>
      <p:grpSp>
        <p:nvGrpSpPr>
          <p:cNvPr id="149" name="Group 148">
            <a:extLst>
              <a:ext uri="{FF2B5EF4-FFF2-40B4-BE49-F238E27FC236}">
                <a16:creationId xmlns:a16="http://schemas.microsoft.com/office/drawing/2014/main" id="{AD77D0C3-73B0-4780-BD9C-56F745F829E4}"/>
              </a:ext>
            </a:extLst>
          </p:cNvPr>
          <p:cNvGrpSpPr/>
          <p:nvPr/>
        </p:nvGrpSpPr>
        <p:grpSpPr>
          <a:xfrm>
            <a:off x="6194259" y="3883819"/>
            <a:ext cx="671453" cy="502932"/>
            <a:chOff x="6758783" y="3173966"/>
            <a:chExt cx="671453" cy="502932"/>
          </a:xfrm>
        </p:grpSpPr>
        <p:pic>
          <p:nvPicPr>
            <p:cNvPr id="150" name="Picture 149" descr="Background pattern&#10;&#10;Description automatically generated">
              <a:extLst>
                <a:ext uri="{FF2B5EF4-FFF2-40B4-BE49-F238E27FC236}">
                  <a16:creationId xmlns:a16="http://schemas.microsoft.com/office/drawing/2014/main" id="{246570B5-4E56-4269-9C7F-79AB81C19F03}"/>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6899112" y="3173966"/>
              <a:ext cx="365760" cy="365760"/>
            </a:xfrm>
            <a:prstGeom prst="rect">
              <a:avLst/>
            </a:prstGeom>
          </p:spPr>
        </p:pic>
        <p:sp>
          <p:nvSpPr>
            <p:cNvPr id="151" name="TextBox 150">
              <a:extLst>
                <a:ext uri="{FF2B5EF4-FFF2-40B4-BE49-F238E27FC236}">
                  <a16:creationId xmlns:a16="http://schemas.microsoft.com/office/drawing/2014/main" id="{C2BADDA5-75CC-4E2A-9AAF-D9534E671223}"/>
                </a:ext>
              </a:extLst>
            </p:cNvPr>
            <p:cNvSpPr txBox="1"/>
            <p:nvPr/>
          </p:nvSpPr>
          <p:spPr>
            <a:xfrm>
              <a:off x="6758783" y="3507621"/>
              <a:ext cx="671453" cy="169277"/>
            </a:xfrm>
            <a:prstGeom prst="rect">
              <a:avLst/>
            </a:prstGeom>
            <a:noFill/>
          </p:spPr>
          <p:txBody>
            <a:bodyPr wrap="square" rtlCol="0">
              <a:spAutoFit/>
            </a:bodyPr>
            <a:lstStyle/>
            <a:p>
              <a:pPr algn="ctr"/>
              <a:r>
                <a:rPr lang="en-US" sz="500">
                  <a:solidFill>
                    <a:schemeClr val="tx1"/>
                  </a:solidFill>
                </a:rPr>
                <a:t>5SD1: </a:t>
              </a:r>
              <a:r>
                <a:rPr lang="en-US" sz="500" err="1">
                  <a:solidFill>
                    <a:schemeClr val="tx1"/>
                  </a:solidFill>
                </a:rPr>
                <a:t>Aubergine</a:t>
              </a:r>
              <a:endParaRPr lang="en-US" sz="500">
                <a:solidFill>
                  <a:schemeClr val="tx1"/>
                </a:solidFill>
              </a:endParaRPr>
            </a:p>
          </p:txBody>
        </p:sp>
      </p:grpSp>
      <p:grpSp>
        <p:nvGrpSpPr>
          <p:cNvPr id="176" name="Group 175">
            <a:extLst>
              <a:ext uri="{FF2B5EF4-FFF2-40B4-BE49-F238E27FC236}">
                <a16:creationId xmlns:a16="http://schemas.microsoft.com/office/drawing/2014/main" id="{8CD84B39-4782-4913-8B08-3165C616C508}"/>
              </a:ext>
            </a:extLst>
          </p:cNvPr>
          <p:cNvGrpSpPr/>
          <p:nvPr/>
        </p:nvGrpSpPr>
        <p:grpSpPr>
          <a:xfrm>
            <a:off x="4061120" y="3883819"/>
            <a:ext cx="602423" cy="502932"/>
            <a:chOff x="4625644" y="3173966"/>
            <a:chExt cx="602423" cy="502932"/>
          </a:xfrm>
        </p:grpSpPr>
        <p:pic>
          <p:nvPicPr>
            <p:cNvPr id="181" name="Picture 180">
              <a:extLst>
                <a:ext uri="{FF2B5EF4-FFF2-40B4-BE49-F238E27FC236}">
                  <a16:creationId xmlns:a16="http://schemas.microsoft.com/office/drawing/2014/main" id="{452A6510-1FF3-47D8-B3E2-D699F615577B}"/>
                </a:ext>
              </a:extLst>
            </p:cNvPr>
            <p:cNvPicPr>
              <a:picLocks/>
            </p:cNvPicPr>
            <p:nvPr/>
          </p:nvPicPr>
          <p:blipFill>
            <a:blip r:embed="rId16" cstate="hqprint">
              <a:extLst>
                <a:ext uri="{28A0092B-C50C-407E-A947-70E740481C1C}">
                  <a14:useLocalDpi xmlns:a14="http://schemas.microsoft.com/office/drawing/2010/main"/>
                </a:ext>
              </a:extLst>
            </a:blip>
            <a:srcRect/>
            <a:stretch>
              <a:fillRect/>
            </a:stretch>
          </p:blipFill>
          <p:spPr>
            <a:xfrm>
              <a:off x="4756138" y="3173966"/>
              <a:ext cx="365760" cy="365760"/>
            </a:xfrm>
            <a:prstGeom prst="rect">
              <a:avLst/>
            </a:prstGeom>
          </p:spPr>
        </p:pic>
        <p:sp>
          <p:nvSpPr>
            <p:cNvPr id="186" name="TextBox 185">
              <a:extLst>
                <a:ext uri="{FF2B5EF4-FFF2-40B4-BE49-F238E27FC236}">
                  <a16:creationId xmlns:a16="http://schemas.microsoft.com/office/drawing/2014/main" id="{086C1541-B976-4B1E-98D1-E4E39327EBBF}"/>
                </a:ext>
              </a:extLst>
            </p:cNvPr>
            <p:cNvSpPr txBox="1"/>
            <p:nvPr/>
          </p:nvSpPr>
          <p:spPr>
            <a:xfrm>
              <a:off x="4625644" y="3507621"/>
              <a:ext cx="602423" cy="169277"/>
            </a:xfrm>
            <a:prstGeom prst="rect">
              <a:avLst/>
            </a:prstGeom>
            <a:noFill/>
          </p:spPr>
          <p:txBody>
            <a:bodyPr wrap="square" rtlCol="0">
              <a:spAutoFit/>
            </a:bodyPr>
            <a:lstStyle/>
            <a:p>
              <a:pPr algn="ctr"/>
              <a:r>
                <a:rPr lang="en-US" sz="500">
                  <a:solidFill>
                    <a:schemeClr val="tx1"/>
                  </a:solidFill>
                </a:rPr>
                <a:t>5S94: Lizard</a:t>
              </a:r>
            </a:p>
          </p:txBody>
        </p:sp>
      </p:grpSp>
      <p:grpSp>
        <p:nvGrpSpPr>
          <p:cNvPr id="187" name="Group 186">
            <a:extLst>
              <a:ext uri="{FF2B5EF4-FFF2-40B4-BE49-F238E27FC236}">
                <a16:creationId xmlns:a16="http://schemas.microsoft.com/office/drawing/2014/main" id="{1FDEB890-272B-4D30-B18B-7FCDCBEE294A}"/>
              </a:ext>
            </a:extLst>
          </p:cNvPr>
          <p:cNvGrpSpPr/>
          <p:nvPr/>
        </p:nvGrpSpPr>
        <p:grpSpPr>
          <a:xfrm>
            <a:off x="4058411" y="2642216"/>
            <a:ext cx="626062" cy="500576"/>
            <a:chOff x="4615160" y="1848536"/>
            <a:chExt cx="626062" cy="500576"/>
          </a:xfrm>
        </p:grpSpPr>
        <p:pic>
          <p:nvPicPr>
            <p:cNvPr id="188" name="Picture 187" descr="Blue">
              <a:extLst>
                <a:ext uri="{FF2B5EF4-FFF2-40B4-BE49-F238E27FC236}">
                  <a16:creationId xmlns:a16="http://schemas.microsoft.com/office/drawing/2014/main" id="{106BA18F-BC3F-4865-8228-18E666E73EC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56245" y="1848536"/>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89" name="TextBox 188">
              <a:extLst>
                <a:ext uri="{FF2B5EF4-FFF2-40B4-BE49-F238E27FC236}">
                  <a16:creationId xmlns:a16="http://schemas.microsoft.com/office/drawing/2014/main" id="{F8B42748-572A-4530-AA83-3D944022469E}"/>
                </a:ext>
              </a:extLst>
            </p:cNvPr>
            <p:cNvSpPr txBox="1"/>
            <p:nvPr/>
          </p:nvSpPr>
          <p:spPr>
            <a:xfrm>
              <a:off x="4615160" y="2179835"/>
              <a:ext cx="626062" cy="169277"/>
            </a:xfrm>
            <a:prstGeom prst="rect">
              <a:avLst/>
            </a:prstGeom>
            <a:noFill/>
          </p:spPr>
          <p:txBody>
            <a:bodyPr wrap="square" rtlCol="0">
              <a:spAutoFit/>
            </a:bodyPr>
            <a:lstStyle/>
            <a:p>
              <a:pPr algn="ctr"/>
              <a:r>
                <a:rPr lang="en-US" sz="500">
                  <a:solidFill>
                    <a:schemeClr val="tx1"/>
                  </a:solidFill>
                </a:rPr>
                <a:t>5F07: Blue</a:t>
              </a:r>
            </a:p>
          </p:txBody>
        </p:sp>
      </p:grpSp>
      <p:grpSp>
        <p:nvGrpSpPr>
          <p:cNvPr id="190" name="Group 189">
            <a:extLst>
              <a:ext uri="{FF2B5EF4-FFF2-40B4-BE49-F238E27FC236}">
                <a16:creationId xmlns:a16="http://schemas.microsoft.com/office/drawing/2014/main" id="{1E1CE440-5C76-4583-ADF9-3D8AFBA4FD4F}"/>
              </a:ext>
            </a:extLst>
          </p:cNvPr>
          <p:cNvGrpSpPr/>
          <p:nvPr/>
        </p:nvGrpSpPr>
        <p:grpSpPr>
          <a:xfrm>
            <a:off x="3530969" y="2642216"/>
            <a:ext cx="626062" cy="503472"/>
            <a:chOff x="4087718" y="1845640"/>
            <a:chExt cx="626062" cy="503472"/>
          </a:xfrm>
        </p:grpSpPr>
        <p:pic>
          <p:nvPicPr>
            <p:cNvPr id="191" name="Picture 190" descr="Meadow">
              <a:extLst>
                <a:ext uri="{FF2B5EF4-FFF2-40B4-BE49-F238E27FC236}">
                  <a16:creationId xmlns:a16="http://schemas.microsoft.com/office/drawing/2014/main" id="{AC640CD5-D147-421C-A578-E38494FCED1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19925" y="184564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2" name="TextBox 191">
              <a:extLst>
                <a:ext uri="{FF2B5EF4-FFF2-40B4-BE49-F238E27FC236}">
                  <a16:creationId xmlns:a16="http://schemas.microsoft.com/office/drawing/2014/main" id="{BA5B7709-AC95-41CD-9F5B-A5C4A375487D}"/>
                </a:ext>
              </a:extLst>
            </p:cNvPr>
            <p:cNvSpPr txBox="1"/>
            <p:nvPr/>
          </p:nvSpPr>
          <p:spPr>
            <a:xfrm>
              <a:off x="4087718" y="2179835"/>
              <a:ext cx="626062" cy="169277"/>
            </a:xfrm>
            <a:prstGeom prst="rect">
              <a:avLst/>
            </a:prstGeom>
            <a:noFill/>
          </p:spPr>
          <p:txBody>
            <a:bodyPr wrap="square" rtlCol="0">
              <a:spAutoFit/>
            </a:bodyPr>
            <a:lstStyle/>
            <a:p>
              <a:pPr algn="ctr"/>
              <a:r>
                <a:rPr lang="en-US" sz="500">
                  <a:solidFill>
                    <a:schemeClr val="tx1"/>
                  </a:solidFill>
                </a:rPr>
                <a:t>5G59: Meadow</a:t>
              </a:r>
            </a:p>
          </p:txBody>
        </p:sp>
      </p:grpSp>
      <p:grpSp>
        <p:nvGrpSpPr>
          <p:cNvPr id="193" name="Group 192">
            <a:extLst>
              <a:ext uri="{FF2B5EF4-FFF2-40B4-BE49-F238E27FC236}">
                <a16:creationId xmlns:a16="http://schemas.microsoft.com/office/drawing/2014/main" id="{EA296484-4278-4FED-8D45-4C6CF2C2FEB5}"/>
              </a:ext>
            </a:extLst>
          </p:cNvPr>
          <p:cNvGrpSpPr/>
          <p:nvPr/>
        </p:nvGrpSpPr>
        <p:grpSpPr>
          <a:xfrm>
            <a:off x="4603144" y="2642216"/>
            <a:ext cx="626062" cy="506028"/>
            <a:chOff x="5159893" y="1843084"/>
            <a:chExt cx="626062" cy="506028"/>
          </a:xfrm>
        </p:grpSpPr>
        <p:pic>
          <p:nvPicPr>
            <p:cNvPr id="196" name="Picture 195" descr="Navy">
              <a:extLst>
                <a:ext uri="{FF2B5EF4-FFF2-40B4-BE49-F238E27FC236}">
                  <a16:creationId xmlns:a16="http://schemas.microsoft.com/office/drawing/2014/main" id="{ACD274E9-9533-4C6A-AA77-E1093362FD3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92565" y="184308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8" name="TextBox 197">
              <a:extLst>
                <a:ext uri="{FF2B5EF4-FFF2-40B4-BE49-F238E27FC236}">
                  <a16:creationId xmlns:a16="http://schemas.microsoft.com/office/drawing/2014/main" id="{01545A6F-FFC1-4F29-8BF5-D2585C7422A9}"/>
                </a:ext>
              </a:extLst>
            </p:cNvPr>
            <p:cNvSpPr txBox="1"/>
            <p:nvPr/>
          </p:nvSpPr>
          <p:spPr>
            <a:xfrm>
              <a:off x="5159893" y="2179835"/>
              <a:ext cx="626062" cy="169277"/>
            </a:xfrm>
            <a:prstGeom prst="rect">
              <a:avLst/>
            </a:prstGeom>
            <a:noFill/>
          </p:spPr>
          <p:txBody>
            <a:bodyPr wrap="square" rtlCol="0">
              <a:spAutoFit/>
            </a:bodyPr>
            <a:lstStyle/>
            <a:p>
              <a:pPr algn="ctr"/>
              <a:r>
                <a:rPr lang="en-US" sz="500">
                  <a:solidFill>
                    <a:schemeClr val="tx1"/>
                  </a:solidFill>
                </a:rPr>
                <a:t>5F08: Navy</a:t>
              </a:r>
            </a:p>
          </p:txBody>
        </p:sp>
      </p:grpSp>
      <p:grpSp>
        <p:nvGrpSpPr>
          <p:cNvPr id="201" name="Group 200">
            <a:extLst>
              <a:ext uri="{FF2B5EF4-FFF2-40B4-BE49-F238E27FC236}">
                <a16:creationId xmlns:a16="http://schemas.microsoft.com/office/drawing/2014/main" id="{D1767432-EFBD-46A1-8C1C-FA02DE4CB544}"/>
              </a:ext>
            </a:extLst>
          </p:cNvPr>
          <p:cNvGrpSpPr/>
          <p:nvPr/>
        </p:nvGrpSpPr>
        <p:grpSpPr>
          <a:xfrm>
            <a:off x="5137346" y="2642216"/>
            <a:ext cx="626062" cy="582972"/>
            <a:chOff x="5694095" y="1843084"/>
            <a:chExt cx="626062" cy="582972"/>
          </a:xfrm>
        </p:grpSpPr>
        <p:pic>
          <p:nvPicPr>
            <p:cNvPr id="203" name="Picture 202" descr="Burgundy">
              <a:extLst>
                <a:ext uri="{FF2B5EF4-FFF2-40B4-BE49-F238E27FC236}">
                  <a16:creationId xmlns:a16="http://schemas.microsoft.com/office/drawing/2014/main" id="{96477A6F-CE58-4BCC-AD39-FC6AB41F468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28884" y="184308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07" name="TextBox 206">
              <a:extLst>
                <a:ext uri="{FF2B5EF4-FFF2-40B4-BE49-F238E27FC236}">
                  <a16:creationId xmlns:a16="http://schemas.microsoft.com/office/drawing/2014/main" id="{1AFFD18B-DF49-4BD7-B852-7E743388F8EA}"/>
                </a:ext>
              </a:extLst>
            </p:cNvPr>
            <p:cNvSpPr txBox="1"/>
            <p:nvPr/>
          </p:nvSpPr>
          <p:spPr>
            <a:xfrm>
              <a:off x="5694095" y="2179835"/>
              <a:ext cx="626062" cy="246221"/>
            </a:xfrm>
            <a:prstGeom prst="rect">
              <a:avLst/>
            </a:prstGeom>
            <a:noFill/>
          </p:spPr>
          <p:txBody>
            <a:bodyPr wrap="square" rtlCol="0">
              <a:spAutoFit/>
            </a:bodyPr>
            <a:lstStyle/>
            <a:p>
              <a:pPr algn="ctr"/>
              <a:r>
                <a:rPr lang="en-US" sz="500">
                  <a:solidFill>
                    <a:schemeClr val="tx1"/>
                  </a:solidFill>
                </a:rPr>
                <a:t>5F05: Burgundy</a:t>
              </a:r>
            </a:p>
          </p:txBody>
        </p:sp>
      </p:grpSp>
      <p:sp>
        <p:nvSpPr>
          <p:cNvPr id="209" name="Content Placeholder 106">
            <a:extLst>
              <a:ext uri="{FF2B5EF4-FFF2-40B4-BE49-F238E27FC236}">
                <a16:creationId xmlns:a16="http://schemas.microsoft.com/office/drawing/2014/main" id="{E96D8214-A3D7-4BF7-8BA8-E3C10208A1E0}"/>
              </a:ext>
            </a:extLst>
          </p:cNvPr>
          <p:cNvSpPr>
            <a:spLocks noGrp="1"/>
          </p:cNvSpPr>
          <p:nvPr/>
        </p:nvSpPr>
        <p:spPr>
          <a:xfrm>
            <a:off x="3565979" y="75341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Omni-R</a:t>
            </a:r>
          </a:p>
        </p:txBody>
      </p:sp>
      <p:sp>
        <p:nvSpPr>
          <p:cNvPr id="210" name="Content Placeholder 106">
            <a:extLst>
              <a:ext uri="{FF2B5EF4-FFF2-40B4-BE49-F238E27FC236}">
                <a16:creationId xmlns:a16="http://schemas.microsoft.com/office/drawing/2014/main" id="{D785D54B-8FE7-478B-B8C0-0CDEAA5FBC98}"/>
              </a:ext>
            </a:extLst>
          </p:cNvPr>
          <p:cNvSpPr>
            <a:spLocks noGrp="1"/>
          </p:cNvSpPr>
          <p:nvPr/>
        </p:nvSpPr>
        <p:spPr>
          <a:xfrm>
            <a:off x="3565979" y="2416076"/>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Buzz 2</a:t>
            </a:r>
          </a:p>
        </p:txBody>
      </p:sp>
      <p:sp>
        <p:nvSpPr>
          <p:cNvPr id="212" name="Content Placeholder 106">
            <a:extLst>
              <a:ext uri="{FF2B5EF4-FFF2-40B4-BE49-F238E27FC236}">
                <a16:creationId xmlns:a16="http://schemas.microsoft.com/office/drawing/2014/main" id="{3C5FA0B7-2296-4ACD-BF97-B629C42185D8}"/>
              </a:ext>
            </a:extLst>
          </p:cNvPr>
          <p:cNvSpPr>
            <a:spLocks noGrp="1"/>
          </p:cNvSpPr>
          <p:nvPr/>
        </p:nvSpPr>
        <p:spPr>
          <a:xfrm>
            <a:off x="3565979" y="3103334"/>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Cogent Connect</a:t>
            </a:r>
          </a:p>
        </p:txBody>
      </p:sp>
      <p:sp>
        <p:nvSpPr>
          <p:cNvPr id="214" name="Content Placeholder 106">
            <a:extLst>
              <a:ext uri="{FF2B5EF4-FFF2-40B4-BE49-F238E27FC236}">
                <a16:creationId xmlns:a16="http://schemas.microsoft.com/office/drawing/2014/main" id="{593B8376-B8E2-4011-9551-A6FDCBF911BE}"/>
              </a:ext>
            </a:extLst>
          </p:cNvPr>
          <p:cNvSpPr>
            <a:spLocks noGrp="1"/>
          </p:cNvSpPr>
          <p:nvPr/>
        </p:nvSpPr>
        <p:spPr>
          <a:xfrm>
            <a:off x="3565979" y="4484412"/>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2">
                    <a:lumMod val="10000"/>
                  </a:schemeClr>
                </a:solidFill>
              </a:rPr>
              <a:t>Medley</a:t>
            </a:r>
          </a:p>
        </p:txBody>
      </p:sp>
      <p:sp>
        <p:nvSpPr>
          <p:cNvPr id="216" name="Content Placeholder 106">
            <a:extLst>
              <a:ext uri="{FF2B5EF4-FFF2-40B4-BE49-F238E27FC236}">
                <a16:creationId xmlns:a16="http://schemas.microsoft.com/office/drawing/2014/main" id="{32DCF7F3-704B-4533-A27A-2442D5397909}"/>
              </a:ext>
            </a:extLst>
          </p:cNvPr>
          <p:cNvSpPr>
            <a:spLocks noGrp="1"/>
          </p:cNvSpPr>
          <p:nvPr/>
        </p:nvSpPr>
        <p:spPr>
          <a:xfrm>
            <a:off x="7989887" y="757899"/>
            <a:ext cx="179006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Era</a:t>
            </a:r>
          </a:p>
        </p:txBody>
      </p:sp>
      <p:sp>
        <p:nvSpPr>
          <p:cNvPr id="218" name="Content Placeholder 106">
            <a:extLst>
              <a:ext uri="{FF2B5EF4-FFF2-40B4-BE49-F238E27FC236}">
                <a16:creationId xmlns:a16="http://schemas.microsoft.com/office/drawing/2014/main" id="{0531B297-E622-4EE6-AD92-892F1B8E3E31}"/>
              </a:ext>
            </a:extLst>
          </p:cNvPr>
          <p:cNvSpPr>
            <a:spLocks noGrp="1"/>
          </p:cNvSpPr>
          <p:nvPr/>
        </p:nvSpPr>
        <p:spPr>
          <a:xfrm>
            <a:off x="7993492" y="2172133"/>
            <a:ext cx="2970427"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Paint Color Accents (Frame)</a:t>
            </a:r>
          </a:p>
        </p:txBody>
      </p:sp>
      <p:sp>
        <p:nvSpPr>
          <p:cNvPr id="219" name="Content Placeholder 106">
            <a:extLst>
              <a:ext uri="{FF2B5EF4-FFF2-40B4-BE49-F238E27FC236}">
                <a16:creationId xmlns:a16="http://schemas.microsoft.com/office/drawing/2014/main" id="{93858DE0-13FE-4BA1-BD46-D5550036B86B}"/>
              </a:ext>
            </a:extLst>
          </p:cNvPr>
          <p:cNvSpPr>
            <a:spLocks noGrp="1"/>
          </p:cNvSpPr>
          <p:nvPr/>
        </p:nvSpPr>
        <p:spPr>
          <a:xfrm>
            <a:off x="7989887" y="2447560"/>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a:t>
            </a:r>
          </a:p>
        </p:txBody>
      </p:sp>
      <p:sp>
        <p:nvSpPr>
          <p:cNvPr id="246" name="Content Placeholder 106">
            <a:extLst>
              <a:ext uri="{FF2B5EF4-FFF2-40B4-BE49-F238E27FC236}">
                <a16:creationId xmlns:a16="http://schemas.microsoft.com/office/drawing/2014/main" id="{AD4E7E98-E9EE-48C3-B048-41198664DB73}"/>
              </a:ext>
            </a:extLst>
          </p:cNvPr>
          <p:cNvSpPr>
            <a:spLocks noGrp="1"/>
          </p:cNvSpPr>
          <p:nvPr/>
        </p:nvSpPr>
        <p:spPr>
          <a:xfrm>
            <a:off x="3576769" y="1431766"/>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Otto</a:t>
            </a:r>
          </a:p>
        </p:txBody>
      </p:sp>
      <p:sp>
        <p:nvSpPr>
          <p:cNvPr id="247" name="Content Placeholder 106">
            <a:extLst>
              <a:ext uri="{FF2B5EF4-FFF2-40B4-BE49-F238E27FC236}">
                <a16:creationId xmlns:a16="http://schemas.microsoft.com/office/drawing/2014/main" id="{6368AFB0-8BC7-4D00-B5EC-875955825C93}"/>
              </a:ext>
            </a:extLst>
          </p:cNvPr>
          <p:cNvSpPr>
            <a:spLocks noGrp="1"/>
          </p:cNvSpPr>
          <p:nvPr/>
        </p:nvSpPr>
        <p:spPr>
          <a:xfrm>
            <a:off x="3571241" y="2238520"/>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2</a:t>
            </a:r>
          </a:p>
        </p:txBody>
      </p:sp>
      <p:cxnSp>
        <p:nvCxnSpPr>
          <p:cNvPr id="266" name="Straight Connector 265">
            <a:extLst>
              <a:ext uri="{FF2B5EF4-FFF2-40B4-BE49-F238E27FC236}">
                <a16:creationId xmlns:a16="http://schemas.microsoft.com/office/drawing/2014/main" id="{1F2B3945-308A-4DE2-8870-C0CA0186CCE3}"/>
              </a:ext>
            </a:extLst>
          </p:cNvPr>
          <p:cNvCxnSpPr>
            <a:cxnSpLocks/>
          </p:cNvCxnSpPr>
          <p:nvPr/>
        </p:nvCxnSpPr>
        <p:spPr>
          <a:xfrm>
            <a:off x="8010964" y="2441209"/>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B0F0DCE6-9E24-468F-99F6-CBE1C3F7101B}"/>
              </a:ext>
            </a:extLst>
          </p:cNvPr>
          <p:cNvGrpSpPr/>
          <p:nvPr/>
        </p:nvGrpSpPr>
        <p:grpSpPr>
          <a:xfrm>
            <a:off x="6181968" y="997612"/>
            <a:ext cx="718228" cy="509368"/>
            <a:chOff x="10949428" y="5210435"/>
            <a:chExt cx="718228" cy="509368"/>
          </a:xfrm>
        </p:grpSpPr>
        <p:sp>
          <p:nvSpPr>
            <p:cNvPr id="269" name="TextBox 268">
              <a:extLst>
                <a:ext uri="{FF2B5EF4-FFF2-40B4-BE49-F238E27FC236}">
                  <a16:creationId xmlns:a16="http://schemas.microsoft.com/office/drawing/2014/main" id="{A07F7F29-42D1-44A4-BEC8-A1C9C9A4D134}"/>
                </a:ext>
              </a:extLst>
            </p:cNvPr>
            <p:cNvSpPr txBox="1"/>
            <p:nvPr/>
          </p:nvSpPr>
          <p:spPr>
            <a:xfrm>
              <a:off x="10949428" y="5550526"/>
              <a:ext cx="718228" cy="169277"/>
            </a:xfrm>
            <a:prstGeom prst="rect">
              <a:avLst/>
            </a:prstGeom>
            <a:noFill/>
          </p:spPr>
          <p:txBody>
            <a:bodyPr wrap="square" rtlCol="0">
              <a:spAutoFit/>
            </a:bodyPr>
            <a:lstStyle/>
            <a:p>
              <a:pPr algn="ctr">
                <a:lnSpc>
                  <a:spcPct val="100000"/>
                </a:lnSpc>
              </a:pPr>
              <a:r>
                <a:rPr lang="en-US" sz="500" dirty="0"/>
                <a:t>J515: Hydrangea</a:t>
              </a:r>
            </a:p>
          </p:txBody>
        </p:sp>
        <p:pic>
          <p:nvPicPr>
            <p:cNvPr id="278" name="Picture 277" descr="Background pattern&#10;&#10;Description automatically generated">
              <a:extLst>
                <a:ext uri="{FF2B5EF4-FFF2-40B4-BE49-F238E27FC236}">
                  <a16:creationId xmlns:a16="http://schemas.microsoft.com/office/drawing/2014/main" id="{C4152CD7-D326-44C3-A5C8-8103D2F07D0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22694" y="5210435"/>
              <a:ext cx="365760" cy="365760"/>
            </a:xfrm>
            <a:prstGeom prst="rect">
              <a:avLst/>
            </a:prstGeom>
            <a:effectLst/>
          </p:spPr>
        </p:pic>
      </p:grpSp>
      <p:grpSp>
        <p:nvGrpSpPr>
          <p:cNvPr id="279" name="Group 278">
            <a:extLst>
              <a:ext uri="{FF2B5EF4-FFF2-40B4-BE49-F238E27FC236}">
                <a16:creationId xmlns:a16="http://schemas.microsoft.com/office/drawing/2014/main" id="{0F2ADBBD-815E-4D23-9EF8-35164F86F85A}"/>
              </a:ext>
            </a:extLst>
          </p:cNvPr>
          <p:cNvGrpSpPr/>
          <p:nvPr/>
        </p:nvGrpSpPr>
        <p:grpSpPr>
          <a:xfrm>
            <a:off x="5670271" y="997612"/>
            <a:ext cx="660696" cy="509368"/>
            <a:chOff x="10437731" y="5210435"/>
            <a:chExt cx="660696" cy="509368"/>
          </a:xfrm>
        </p:grpSpPr>
        <p:pic>
          <p:nvPicPr>
            <p:cNvPr id="280" name="Picture 279" descr="Background pattern&#10;&#10;Description automatically generated">
              <a:extLst>
                <a:ext uri="{FF2B5EF4-FFF2-40B4-BE49-F238E27FC236}">
                  <a16:creationId xmlns:a16="http://schemas.microsoft.com/office/drawing/2014/main" id="{9519A0E8-4E41-4127-81C5-A81264D8227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583668" y="5210435"/>
              <a:ext cx="365760" cy="365760"/>
            </a:xfrm>
            <a:prstGeom prst="rect">
              <a:avLst/>
            </a:prstGeom>
            <a:effectLst/>
          </p:spPr>
        </p:pic>
        <p:sp>
          <p:nvSpPr>
            <p:cNvPr id="281" name="TextBox 280">
              <a:extLst>
                <a:ext uri="{FF2B5EF4-FFF2-40B4-BE49-F238E27FC236}">
                  <a16:creationId xmlns:a16="http://schemas.microsoft.com/office/drawing/2014/main" id="{B3C1FFBC-2279-47C5-AD8C-B2D6B2365DBE}"/>
                </a:ext>
              </a:extLst>
            </p:cNvPr>
            <p:cNvSpPr txBox="1"/>
            <p:nvPr/>
          </p:nvSpPr>
          <p:spPr>
            <a:xfrm>
              <a:off x="10437731" y="5550526"/>
              <a:ext cx="660696" cy="169277"/>
            </a:xfrm>
            <a:prstGeom prst="rect">
              <a:avLst/>
            </a:prstGeom>
            <a:noFill/>
          </p:spPr>
          <p:txBody>
            <a:bodyPr wrap="square" rtlCol="0">
              <a:spAutoFit/>
            </a:bodyPr>
            <a:lstStyle/>
            <a:p>
              <a:pPr algn="ctr"/>
              <a:r>
                <a:rPr lang="en-US" sz="500" dirty="0"/>
                <a:t>J507: Ink Blue</a:t>
              </a:r>
            </a:p>
          </p:txBody>
        </p:sp>
      </p:grpSp>
      <p:grpSp>
        <p:nvGrpSpPr>
          <p:cNvPr id="282" name="Group 281">
            <a:extLst>
              <a:ext uri="{FF2B5EF4-FFF2-40B4-BE49-F238E27FC236}">
                <a16:creationId xmlns:a16="http://schemas.microsoft.com/office/drawing/2014/main" id="{1A7029E4-FF87-4C11-8CD9-A2A58283CE1B}"/>
              </a:ext>
            </a:extLst>
          </p:cNvPr>
          <p:cNvGrpSpPr/>
          <p:nvPr/>
        </p:nvGrpSpPr>
        <p:grpSpPr>
          <a:xfrm>
            <a:off x="5126956" y="997612"/>
            <a:ext cx="660696" cy="509368"/>
            <a:chOff x="9894416" y="5210435"/>
            <a:chExt cx="660696" cy="509368"/>
          </a:xfrm>
        </p:grpSpPr>
        <p:pic>
          <p:nvPicPr>
            <p:cNvPr id="283" name="Picture 282" descr="Background pattern&#10;&#10;Description automatically generated">
              <a:extLst>
                <a:ext uri="{FF2B5EF4-FFF2-40B4-BE49-F238E27FC236}">
                  <a16:creationId xmlns:a16="http://schemas.microsoft.com/office/drawing/2014/main" id="{6A1B004B-A82C-44D1-95BE-37FF37CA38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44641" y="5210435"/>
              <a:ext cx="365760" cy="365760"/>
            </a:xfrm>
            <a:prstGeom prst="rect">
              <a:avLst/>
            </a:prstGeom>
            <a:effectLst/>
          </p:spPr>
        </p:pic>
        <p:sp>
          <p:nvSpPr>
            <p:cNvPr id="284" name="TextBox 283">
              <a:extLst>
                <a:ext uri="{FF2B5EF4-FFF2-40B4-BE49-F238E27FC236}">
                  <a16:creationId xmlns:a16="http://schemas.microsoft.com/office/drawing/2014/main" id="{DB31F530-FCD2-43D2-9FE5-5CBCED40C3DF}"/>
                </a:ext>
              </a:extLst>
            </p:cNvPr>
            <p:cNvSpPr txBox="1"/>
            <p:nvPr/>
          </p:nvSpPr>
          <p:spPr>
            <a:xfrm>
              <a:off x="9894416" y="5550526"/>
              <a:ext cx="660696" cy="169277"/>
            </a:xfrm>
            <a:prstGeom prst="rect">
              <a:avLst/>
            </a:prstGeom>
            <a:noFill/>
          </p:spPr>
          <p:txBody>
            <a:bodyPr wrap="square" rtlCol="0">
              <a:spAutoFit/>
            </a:bodyPr>
            <a:lstStyle/>
            <a:p>
              <a:pPr algn="ctr"/>
              <a:r>
                <a:rPr lang="en-US" sz="500" dirty="0"/>
                <a:t>J506: Sapphire</a:t>
              </a:r>
            </a:p>
          </p:txBody>
        </p:sp>
      </p:grpSp>
      <p:grpSp>
        <p:nvGrpSpPr>
          <p:cNvPr id="285" name="Group 284">
            <a:extLst>
              <a:ext uri="{FF2B5EF4-FFF2-40B4-BE49-F238E27FC236}">
                <a16:creationId xmlns:a16="http://schemas.microsoft.com/office/drawing/2014/main" id="{9A7D96CE-BB79-4C66-A81C-DBC5D6C571BE}"/>
              </a:ext>
            </a:extLst>
          </p:cNvPr>
          <p:cNvGrpSpPr/>
          <p:nvPr/>
        </p:nvGrpSpPr>
        <p:grpSpPr>
          <a:xfrm>
            <a:off x="4575420" y="997612"/>
            <a:ext cx="660696" cy="586312"/>
            <a:chOff x="9342880" y="5210435"/>
            <a:chExt cx="660696" cy="586312"/>
          </a:xfrm>
        </p:grpSpPr>
        <p:pic>
          <p:nvPicPr>
            <p:cNvPr id="286" name="Picture 285" descr="Background pattern&#10;&#10;Description automatically generated">
              <a:extLst>
                <a:ext uri="{FF2B5EF4-FFF2-40B4-BE49-F238E27FC236}">
                  <a16:creationId xmlns:a16="http://schemas.microsoft.com/office/drawing/2014/main" id="{5C985465-CD13-4F87-8DC0-916A5C021EC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05614" y="5210435"/>
              <a:ext cx="365760" cy="365760"/>
            </a:xfrm>
            <a:prstGeom prst="rect">
              <a:avLst/>
            </a:prstGeom>
            <a:effectLst/>
          </p:spPr>
        </p:pic>
        <p:sp>
          <p:nvSpPr>
            <p:cNvPr id="287" name="TextBox 286">
              <a:extLst>
                <a:ext uri="{FF2B5EF4-FFF2-40B4-BE49-F238E27FC236}">
                  <a16:creationId xmlns:a16="http://schemas.microsoft.com/office/drawing/2014/main" id="{89E32ECC-115A-4C05-836C-16DA1D8D1798}"/>
                </a:ext>
              </a:extLst>
            </p:cNvPr>
            <p:cNvSpPr txBox="1"/>
            <p:nvPr/>
          </p:nvSpPr>
          <p:spPr>
            <a:xfrm>
              <a:off x="9342880" y="5550526"/>
              <a:ext cx="660696" cy="246221"/>
            </a:xfrm>
            <a:prstGeom prst="rect">
              <a:avLst/>
            </a:prstGeom>
            <a:noFill/>
          </p:spPr>
          <p:txBody>
            <a:bodyPr wrap="square" rtlCol="0">
              <a:spAutoFit/>
            </a:bodyPr>
            <a:lstStyle/>
            <a:p>
              <a:pPr algn="ctr">
                <a:lnSpc>
                  <a:spcPct val="100000"/>
                </a:lnSpc>
              </a:pPr>
              <a:r>
                <a:rPr lang="en-US" sz="500" dirty="0"/>
                <a:t>J513: Azure Blue</a:t>
              </a:r>
            </a:p>
          </p:txBody>
        </p:sp>
      </p:grpSp>
      <p:grpSp>
        <p:nvGrpSpPr>
          <p:cNvPr id="288" name="Group 287">
            <a:extLst>
              <a:ext uri="{FF2B5EF4-FFF2-40B4-BE49-F238E27FC236}">
                <a16:creationId xmlns:a16="http://schemas.microsoft.com/office/drawing/2014/main" id="{8D6CEDAB-B846-48D2-AA13-69611123FB65}"/>
              </a:ext>
            </a:extLst>
          </p:cNvPr>
          <p:cNvGrpSpPr/>
          <p:nvPr/>
        </p:nvGrpSpPr>
        <p:grpSpPr>
          <a:xfrm>
            <a:off x="4036704" y="997612"/>
            <a:ext cx="660696" cy="509368"/>
            <a:chOff x="8804164" y="5210435"/>
            <a:chExt cx="660696" cy="509368"/>
          </a:xfrm>
        </p:grpSpPr>
        <p:pic>
          <p:nvPicPr>
            <p:cNvPr id="289" name="Picture 288" descr="Background pattern&#10;&#10;Description automatically generated">
              <a:extLst>
                <a:ext uri="{FF2B5EF4-FFF2-40B4-BE49-F238E27FC236}">
                  <a16:creationId xmlns:a16="http://schemas.microsoft.com/office/drawing/2014/main" id="{59B61E4F-C60D-43CF-8D8D-A62AD29C700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966587" y="5210435"/>
              <a:ext cx="365760" cy="365760"/>
            </a:xfrm>
            <a:prstGeom prst="rect">
              <a:avLst/>
            </a:prstGeom>
            <a:effectLst/>
          </p:spPr>
        </p:pic>
        <p:sp>
          <p:nvSpPr>
            <p:cNvPr id="290" name="TextBox 289">
              <a:extLst>
                <a:ext uri="{FF2B5EF4-FFF2-40B4-BE49-F238E27FC236}">
                  <a16:creationId xmlns:a16="http://schemas.microsoft.com/office/drawing/2014/main" id="{E49DC4FC-901F-4BB7-AE81-B30C30842BD5}"/>
                </a:ext>
              </a:extLst>
            </p:cNvPr>
            <p:cNvSpPr txBox="1"/>
            <p:nvPr/>
          </p:nvSpPr>
          <p:spPr>
            <a:xfrm>
              <a:off x="8804164" y="5550526"/>
              <a:ext cx="660696" cy="169277"/>
            </a:xfrm>
            <a:prstGeom prst="rect">
              <a:avLst/>
            </a:prstGeom>
            <a:noFill/>
          </p:spPr>
          <p:txBody>
            <a:bodyPr wrap="square" rtlCol="0">
              <a:spAutoFit/>
            </a:bodyPr>
            <a:lstStyle/>
            <a:p>
              <a:pPr algn="ctr"/>
              <a:r>
                <a:rPr lang="en-US" sz="500" dirty="0"/>
                <a:t>J541: Blue Jay</a:t>
              </a:r>
            </a:p>
          </p:txBody>
        </p:sp>
      </p:grpSp>
      <p:grpSp>
        <p:nvGrpSpPr>
          <p:cNvPr id="291" name="Group 290">
            <a:extLst>
              <a:ext uri="{FF2B5EF4-FFF2-40B4-BE49-F238E27FC236}">
                <a16:creationId xmlns:a16="http://schemas.microsoft.com/office/drawing/2014/main" id="{0A0EB9CC-3116-4CA5-B4EB-48C90475CDCA}"/>
              </a:ext>
            </a:extLst>
          </p:cNvPr>
          <p:cNvGrpSpPr/>
          <p:nvPr/>
        </p:nvGrpSpPr>
        <p:grpSpPr>
          <a:xfrm>
            <a:off x="3475668" y="997612"/>
            <a:ext cx="660696" cy="509368"/>
            <a:chOff x="8243128" y="5210435"/>
            <a:chExt cx="660696" cy="509368"/>
          </a:xfrm>
        </p:grpSpPr>
        <p:pic>
          <p:nvPicPr>
            <p:cNvPr id="292" name="Picture 291" descr="Background pattern&#10;&#10;Description automatically generated">
              <a:extLst>
                <a:ext uri="{FF2B5EF4-FFF2-40B4-BE49-F238E27FC236}">
                  <a16:creationId xmlns:a16="http://schemas.microsoft.com/office/drawing/2014/main" id="{572435FB-ED85-4ABA-AFA2-4618EBEF691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427560" y="5210435"/>
              <a:ext cx="365760" cy="365760"/>
            </a:xfrm>
            <a:prstGeom prst="rect">
              <a:avLst/>
            </a:prstGeom>
            <a:effectLst/>
          </p:spPr>
        </p:pic>
        <p:sp>
          <p:nvSpPr>
            <p:cNvPr id="293" name="TextBox 292">
              <a:extLst>
                <a:ext uri="{FF2B5EF4-FFF2-40B4-BE49-F238E27FC236}">
                  <a16:creationId xmlns:a16="http://schemas.microsoft.com/office/drawing/2014/main" id="{D8D77CBB-5766-436F-98C0-0C1AA6689B5F}"/>
                </a:ext>
              </a:extLst>
            </p:cNvPr>
            <p:cNvSpPr txBox="1"/>
            <p:nvPr/>
          </p:nvSpPr>
          <p:spPr>
            <a:xfrm>
              <a:off x="8243128" y="5550526"/>
              <a:ext cx="660696" cy="169277"/>
            </a:xfrm>
            <a:prstGeom prst="rect">
              <a:avLst/>
            </a:prstGeom>
            <a:noFill/>
          </p:spPr>
          <p:txBody>
            <a:bodyPr wrap="square" rtlCol="0">
              <a:spAutoFit/>
            </a:bodyPr>
            <a:lstStyle/>
            <a:p>
              <a:pPr algn="ctr"/>
              <a:r>
                <a:rPr lang="en-US" sz="500" dirty="0"/>
                <a:t>J543: Wasabi</a:t>
              </a:r>
            </a:p>
          </p:txBody>
        </p:sp>
      </p:grpSp>
      <p:grpSp>
        <p:nvGrpSpPr>
          <p:cNvPr id="294" name="Group 293">
            <a:extLst>
              <a:ext uri="{FF2B5EF4-FFF2-40B4-BE49-F238E27FC236}">
                <a16:creationId xmlns:a16="http://schemas.microsoft.com/office/drawing/2014/main" id="{BD4BDDF5-E582-4065-819C-194248C641E7}"/>
              </a:ext>
            </a:extLst>
          </p:cNvPr>
          <p:cNvGrpSpPr/>
          <p:nvPr/>
        </p:nvGrpSpPr>
        <p:grpSpPr>
          <a:xfrm>
            <a:off x="3542691" y="1671544"/>
            <a:ext cx="602423" cy="505300"/>
            <a:chOff x="4101442" y="746316"/>
            <a:chExt cx="602423" cy="505300"/>
          </a:xfrm>
        </p:grpSpPr>
        <p:sp>
          <p:nvSpPr>
            <p:cNvPr id="295" name="TextBox 294">
              <a:extLst>
                <a:ext uri="{FF2B5EF4-FFF2-40B4-BE49-F238E27FC236}">
                  <a16:creationId xmlns:a16="http://schemas.microsoft.com/office/drawing/2014/main" id="{B9396140-E6B0-4FA5-9A28-6863AF0CB863}"/>
                </a:ext>
              </a:extLst>
            </p:cNvPr>
            <p:cNvSpPr txBox="1"/>
            <p:nvPr/>
          </p:nvSpPr>
          <p:spPr>
            <a:xfrm>
              <a:off x="4101442" y="1082339"/>
              <a:ext cx="602423" cy="169277"/>
            </a:xfrm>
            <a:prstGeom prst="rect">
              <a:avLst/>
            </a:prstGeom>
            <a:noFill/>
          </p:spPr>
          <p:txBody>
            <a:bodyPr wrap="square" rtlCol="0">
              <a:spAutoFit/>
            </a:bodyPr>
            <a:lstStyle/>
            <a:p>
              <a:pPr algn="ctr"/>
              <a:r>
                <a:rPr lang="en-US" sz="500">
                  <a:solidFill>
                    <a:schemeClr val="tx1"/>
                  </a:solidFill>
                </a:rPr>
                <a:t>K604: Grass</a:t>
              </a:r>
            </a:p>
          </p:txBody>
        </p:sp>
        <p:pic>
          <p:nvPicPr>
            <p:cNvPr id="296" name="Picture 295">
              <a:extLst>
                <a:ext uri="{FF2B5EF4-FFF2-40B4-BE49-F238E27FC236}">
                  <a16:creationId xmlns:a16="http://schemas.microsoft.com/office/drawing/2014/main" id="{5899816C-C424-4A96-BD7C-A0CFB0790638}"/>
                </a:ext>
              </a:extLst>
            </p:cNvPr>
            <p:cNvPicPr>
              <a:picLocks/>
            </p:cNvPicPr>
            <p:nvPr/>
          </p:nvPicPr>
          <p:blipFill rotWithShape="1">
            <a:blip r:embed="rId27">
              <a:extLst>
                <a:ext uri="{28A0092B-C50C-407E-A947-70E740481C1C}">
                  <a14:useLocalDpi xmlns:a14="http://schemas.microsoft.com/office/drawing/2010/main"/>
                </a:ext>
              </a:extLst>
            </a:blip>
            <a:srcRect l="9502" r="9502"/>
            <a:stretch/>
          </p:blipFill>
          <p:spPr>
            <a:xfrm>
              <a:off x="4222084" y="746316"/>
              <a:ext cx="365760" cy="365760"/>
            </a:xfrm>
            <a:prstGeom prst="rect">
              <a:avLst/>
            </a:prstGeom>
          </p:spPr>
        </p:pic>
      </p:grpSp>
      <p:grpSp>
        <p:nvGrpSpPr>
          <p:cNvPr id="297" name="Group 296">
            <a:extLst>
              <a:ext uri="{FF2B5EF4-FFF2-40B4-BE49-F238E27FC236}">
                <a16:creationId xmlns:a16="http://schemas.microsoft.com/office/drawing/2014/main" id="{1B35CD76-810F-457E-9013-635518897E92}"/>
              </a:ext>
            </a:extLst>
          </p:cNvPr>
          <p:cNvGrpSpPr/>
          <p:nvPr/>
        </p:nvGrpSpPr>
        <p:grpSpPr>
          <a:xfrm>
            <a:off x="4073491" y="1671544"/>
            <a:ext cx="602423" cy="506060"/>
            <a:chOff x="4632242" y="745556"/>
            <a:chExt cx="602423" cy="506060"/>
          </a:xfrm>
        </p:grpSpPr>
        <p:pic>
          <p:nvPicPr>
            <p:cNvPr id="298" name="Picture 297">
              <a:extLst>
                <a:ext uri="{FF2B5EF4-FFF2-40B4-BE49-F238E27FC236}">
                  <a16:creationId xmlns:a16="http://schemas.microsoft.com/office/drawing/2014/main" id="{7F227BF8-6F40-4BFC-847C-D8BC6232BA0E}"/>
                </a:ext>
              </a:extLst>
            </p:cNvPr>
            <p:cNvPicPr>
              <a:picLocks/>
            </p:cNvPicPr>
            <p:nvPr/>
          </p:nvPicPr>
          <p:blipFill rotWithShape="1">
            <a:blip r:embed="rId28">
              <a:extLst>
                <a:ext uri="{28A0092B-C50C-407E-A947-70E740481C1C}">
                  <a14:useLocalDpi xmlns:a14="http://schemas.microsoft.com/office/drawing/2010/main"/>
                </a:ext>
              </a:extLst>
            </a:blip>
            <a:srcRect l="6774" r="6774"/>
            <a:stretch/>
          </p:blipFill>
          <p:spPr>
            <a:xfrm>
              <a:off x="4757094" y="745556"/>
              <a:ext cx="365760" cy="365760"/>
            </a:xfrm>
            <a:prstGeom prst="rect">
              <a:avLst/>
            </a:prstGeom>
          </p:spPr>
        </p:pic>
        <p:sp>
          <p:nvSpPr>
            <p:cNvPr id="299" name="TextBox 298">
              <a:extLst>
                <a:ext uri="{FF2B5EF4-FFF2-40B4-BE49-F238E27FC236}">
                  <a16:creationId xmlns:a16="http://schemas.microsoft.com/office/drawing/2014/main" id="{7B7A5D09-D8A6-4B42-B689-7BB0BE867725}"/>
                </a:ext>
              </a:extLst>
            </p:cNvPr>
            <p:cNvSpPr txBox="1"/>
            <p:nvPr/>
          </p:nvSpPr>
          <p:spPr>
            <a:xfrm>
              <a:off x="4632242" y="1082339"/>
              <a:ext cx="602423" cy="169277"/>
            </a:xfrm>
            <a:prstGeom prst="rect">
              <a:avLst/>
            </a:prstGeom>
            <a:noFill/>
          </p:spPr>
          <p:txBody>
            <a:bodyPr wrap="square" rtlCol="0">
              <a:spAutoFit/>
            </a:bodyPr>
            <a:lstStyle/>
            <a:p>
              <a:pPr algn="ctr"/>
              <a:r>
                <a:rPr lang="en-US" sz="500">
                  <a:solidFill>
                    <a:schemeClr val="tx1"/>
                  </a:solidFill>
                </a:rPr>
                <a:t>K603: Olive</a:t>
              </a:r>
            </a:p>
          </p:txBody>
        </p:sp>
      </p:grpSp>
      <p:grpSp>
        <p:nvGrpSpPr>
          <p:cNvPr id="300" name="Group 299">
            <a:extLst>
              <a:ext uri="{FF2B5EF4-FFF2-40B4-BE49-F238E27FC236}">
                <a16:creationId xmlns:a16="http://schemas.microsoft.com/office/drawing/2014/main" id="{00EBF66B-2C87-4A2E-9844-F6E9BD0EA174}"/>
              </a:ext>
            </a:extLst>
          </p:cNvPr>
          <p:cNvGrpSpPr/>
          <p:nvPr/>
        </p:nvGrpSpPr>
        <p:grpSpPr>
          <a:xfrm>
            <a:off x="4616772" y="1671544"/>
            <a:ext cx="602423" cy="504073"/>
            <a:chOff x="5175523" y="747543"/>
            <a:chExt cx="602423" cy="504073"/>
          </a:xfrm>
        </p:grpSpPr>
        <p:pic>
          <p:nvPicPr>
            <p:cNvPr id="301" name="Picture 300">
              <a:extLst>
                <a:ext uri="{FF2B5EF4-FFF2-40B4-BE49-F238E27FC236}">
                  <a16:creationId xmlns:a16="http://schemas.microsoft.com/office/drawing/2014/main" id="{D07D47DF-5A69-4BFA-859D-7EBB869AD084}"/>
                </a:ext>
              </a:extLst>
            </p:cNvPr>
            <p:cNvPicPr>
              <a:picLocks/>
            </p:cNvPicPr>
            <p:nvPr/>
          </p:nvPicPr>
          <p:blipFill rotWithShape="1">
            <a:blip r:embed="rId29">
              <a:extLst>
                <a:ext uri="{28A0092B-C50C-407E-A947-70E740481C1C}">
                  <a14:useLocalDpi xmlns:a14="http://schemas.microsoft.com/office/drawing/2010/main"/>
                </a:ext>
              </a:extLst>
            </a:blip>
            <a:srcRect l="3005" r="3005"/>
            <a:stretch/>
          </p:blipFill>
          <p:spPr>
            <a:xfrm>
              <a:off x="5292103" y="747543"/>
              <a:ext cx="365760" cy="365760"/>
            </a:xfrm>
            <a:prstGeom prst="rect">
              <a:avLst/>
            </a:prstGeom>
          </p:spPr>
        </p:pic>
        <p:sp>
          <p:nvSpPr>
            <p:cNvPr id="302" name="TextBox 301">
              <a:extLst>
                <a:ext uri="{FF2B5EF4-FFF2-40B4-BE49-F238E27FC236}">
                  <a16:creationId xmlns:a16="http://schemas.microsoft.com/office/drawing/2014/main" id="{BCCD37C4-1E31-43F1-AA22-44DEA021A74A}"/>
                </a:ext>
              </a:extLst>
            </p:cNvPr>
            <p:cNvSpPr txBox="1"/>
            <p:nvPr/>
          </p:nvSpPr>
          <p:spPr>
            <a:xfrm>
              <a:off x="5175523" y="1082339"/>
              <a:ext cx="602423" cy="169277"/>
            </a:xfrm>
            <a:prstGeom prst="rect">
              <a:avLst/>
            </a:prstGeom>
            <a:noFill/>
          </p:spPr>
          <p:txBody>
            <a:bodyPr wrap="square" rtlCol="0">
              <a:spAutoFit/>
            </a:bodyPr>
            <a:lstStyle/>
            <a:p>
              <a:pPr algn="ctr"/>
              <a:r>
                <a:rPr lang="en-US" sz="500">
                  <a:solidFill>
                    <a:schemeClr val="tx1"/>
                  </a:solidFill>
                </a:rPr>
                <a:t>K602: Lizard</a:t>
              </a:r>
            </a:p>
          </p:txBody>
        </p:sp>
      </p:grpSp>
      <p:grpSp>
        <p:nvGrpSpPr>
          <p:cNvPr id="303" name="Group 302">
            <a:extLst>
              <a:ext uri="{FF2B5EF4-FFF2-40B4-BE49-F238E27FC236}">
                <a16:creationId xmlns:a16="http://schemas.microsoft.com/office/drawing/2014/main" id="{562EDA23-D26F-45B7-95D2-5EFB1D3B8FA4}"/>
              </a:ext>
            </a:extLst>
          </p:cNvPr>
          <p:cNvGrpSpPr/>
          <p:nvPr/>
        </p:nvGrpSpPr>
        <p:grpSpPr>
          <a:xfrm>
            <a:off x="5135020" y="1671544"/>
            <a:ext cx="631559" cy="506356"/>
            <a:chOff x="5693771" y="745260"/>
            <a:chExt cx="631559" cy="506356"/>
          </a:xfrm>
        </p:grpSpPr>
        <p:pic>
          <p:nvPicPr>
            <p:cNvPr id="304" name="Picture 303">
              <a:extLst>
                <a:ext uri="{FF2B5EF4-FFF2-40B4-BE49-F238E27FC236}">
                  <a16:creationId xmlns:a16="http://schemas.microsoft.com/office/drawing/2014/main" id="{60A52256-ECA2-499D-AEFC-9484D98953F2}"/>
                </a:ext>
              </a:extLst>
            </p:cNvPr>
            <p:cNvPicPr>
              <a:picLocks/>
            </p:cNvPicPr>
            <p:nvPr/>
          </p:nvPicPr>
          <p:blipFill rotWithShape="1">
            <a:blip r:embed="rId30">
              <a:extLst>
                <a:ext uri="{28A0092B-C50C-407E-A947-70E740481C1C}">
                  <a14:useLocalDpi xmlns:a14="http://schemas.microsoft.com/office/drawing/2010/main"/>
                </a:ext>
              </a:extLst>
            </a:blip>
            <a:srcRect l="5932" r="5932"/>
            <a:stretch/>
          </p:blipFill>
          <p:spPr>
            <a:xfrm>
              <a:off x="5827112" y="745260"/>
              <a:ext cx="365760" cy="365760"/>
            </a:xfrm>
            <a:prstGeom prst="rect">
              <a:avLst/>
            </a:prstGeom>
          </p:spPr>
        </p:pic>
        <p:sp>
          <p:nvSpPr>
            <p:cNvPr id="305" name="TextBox 304">
              <a:extLst>
                <a:ext uri="{FF2B5EF4-FFF2-40B4-BE49-F238E27FC236}">
                  <a16:creationId xmlns:a16="http://schemas.microsoft.com/office/drawing/2014/main" id="{367B9E9F-37DB-4763-8220-CF5F7C496305}"/>
                </a:ext>
              </a:extLst>
            </p:cNvPr>
            <p:cNvSpPr txBox="1"/>
            <p:nvPr/>
          </p:nvSpPr>
          <p:spPr>
            <a:xfrm>
              <a:off x="5693771" y="1082339"/>
              <a:ext cx="631559" cy="169277"/>
            </a:xfrm>
            <a:prstGeom prst="rect">
              <a:avLst/>
            </a:prstGeom>
            <a:noFill/>
          </p:spPr>
          <p:txBody>
            <a:bodyPr wrap="square" rtlCol="0">
              <a:spAutoFit/>
            </a:bodyPr>
            <a:lstStyle/>
            <a:p>
              <a:pPr algn="ctr"/>
              <a:r>
                <a:rPr lang="en-US" sz="500">
                  <a:solidFill>
                    <a:schemeClr val="tx1"/>
                  </a:solidFill>
                </a:rPr>
                <a:t>K601: Peacock</a:t>
              </a:r>
            </a:p>
          </p:txBody>
        </p:sp>
      </p:grpSp>
      <p:grpSp>
        <p:nvGrpSpPr>
          <p:cNvPr id="306" name="Group 305">
            <a:extLst>
              <a:ext uri="{FF2B5EF4-FFF2-40B4-BE49-F238E27FC236}">
                <a16:creationId xmlns:a16="http://schemas.microsoft.com/office/drawing/2014/main" id="{5D35E731-5144-4517-BDC9-48D29E49200F}"/>
              </a:ext>
            </a:extLst>
          </p:cNvPr>
          <p:cNvGrpSpPr/>
          <p:nvPr/>
        </p:nvGrpSpPr>
        <p:grpSpPr>
          <a:xfrm>
            <a:off x="5652174" y="1671544"/>
            <a:ext cx="660696" cy="512106"/>
            <a:chOff x="6210925" y="739510"/>
            <a:chExt cx="660696" cy="512106"/>
          </a:xfrm>
        </p:grpSpPr>
        <p:pic>
          <p:nvPicPr>
            <p:cNvPr id="307" name="Picture 306">
              <a:extLst>
                <a:ext uri="{FF2B5EF4-FFF2-40B4-BE49-F238E27FC236}">
                  <a16:creationId xmlns:a16="http://schemas.microsoft.com/office/drawing/2014/main" id="{0C71649A-8CBA-45AB-BBA6-2E1A6A5A9878}"/>
                </a:ext>
              </a:extLst>
            </p:cNvPr>
            <p:cNvPicPr>
              <a:picLocks/>
            </p:cNvPicPr>
            <p:nvPr/>
          </p:nvPicPr>
          <p:blipFill rotWithShape="1">
            <a:blip r:embed="rId31">
              <a:extLst>
                <a:ext uri="{28A0092B-C50C-407E-A947-70E740481C1C}">
                  <a14:useLocalDpi xmlns:a14="http://schemas.microsoft.com/office/drawing/2010/main"/>
                </a:ext>
              </a:extLst>
            </a:blip>
            <a:srcRect l="6493" r="6493"/>
            <a:stretch/>
          </p:blipFill>
          <p:spPr>
            <a:xfrm>
              <a:off x="6362121" y="739510"/>
              <a:ext cx="365760" cy="365760"/>
            </a:xfrm>
            <a:prstGeom prst="rect">
              <a:avLst/>
            </a:prstGeom>
          </p:spPr>
        </p:pic>
        <p:sp>
          <p:nvSpPr>
            <p:cNvPr id="308" name="TextBox 307">
              <a:extLst>
                <a:ext uri="{FF2B5EF4-FFF2-40B4-BE49-F238E27FC236}">
                  <a16:creationId xmlns:a16="http://schemas.microsoft.com/office/drawing/2014/main" id="{06CEA5CD-0619-4484-BCD4-1FB86C5C409C}"/>
                </a:ext>
              </a:extLst>
            </p:cNvPr>
            <p:cNvSpPr txBox="1"/>
            <p:nvPr/>
          </p:nvSpPr>
          <p:spPr>
            <a:xfrm>
              <a:off x="6210925" y="1082339"/>
              <a:ext cx="660696" cy="169277"/>
            </a:xfrm>
            <a:prstGeom prst="rect">
              <a:avLst/>
            </a:prstGeom>
            <a:noFill/>
          </p:spPr>
          <p:txBody>
            <a:bodyPr wrap="square" rtlCol="0">
              <a:spAutoFit/>
            </a:bodyPr>
            <a:lstStyle/>
            <a:p>
              <a:pPr algn="ctr">
                <a:lnSpc>
                  <a:spcPct val="100000"/>
                </a:lnSpc>
              </a:pPr>
              <a:r>
                <a:rPr lang="en-US" sz="500">
                  <a:solidFill>
                    <a:schemeClr val="tx1"/>
                  </a:solidFill>
                </a:rPr>
                <a:t>K611: Bluestone</a:t>
              </a:r>
            </a:p>
          </p:txBody>
        </p:sp>
      </p:grpSp>
      <p:grpSp>
        <p:nvGrpSpPr>
          <p:cNvPr id="309" name="Group 308">
            <a:extLst>
              <a:ext uri="{FF2B5EF4-FFF2-40B4-BE49-F238E27FC236}">
                <a16:creationId xmlns:a16="http://schemas.microsoft.com/office/drawing/2014/main" id="{0000B7A3-7CC4-4138-AE38-26BC7928808E}"/>
              </a:ext>
            </a:extLst>
          </p:cNvPr>
          <p:cNvGrpSpPr/>
          <p:nvPr/>
        </p:nvGrpSpPr>
        <p:grpSpPr>
          <a:xfrm>
            <a:off x="6225967" y="1671544"/>
            <a:ext cx="602423" cy="510188"/>
            <a:chOff x="6784718" y="741428"/>
            <a:chExt cx="602423" cy="510188"/>
          </a:xfrm>
        </p:grpSpPr>
        <p:pic>
          <p:nvPicPr>
            <p:cNvPr id="310" name="Picture 309">
              <a:extLst>
                <a:ext uri="{FF2B5EF4-FFF2-40B4-BE49-F238E27FC236}">
                  <a16:creationId xmlns:a16="http://schemas.microsoft.com/office/drawing/2014/main" id="{D27FAC78-8B13-411B-A073-4EF26FB8F65E}"/>
                </a:ext>
              </a:extLst>
            </p:cNvPr>
            <p:cNvPicPr>
              <a:picLocks/>
            </p:cNvPicPr>
            <p:nvPr/>
          </p:nvPicPr>
          <p:blipFill rotWithShape="1">
            <a:blip r:embed="rId32">
              <a:extLst>
                <a:ext uri="{28A0092B-C50C-407E-A947-70E740481C1C}">
                  <a14:useLocalDpi xmlns:a14="http://schemas.microsoft.com/office/drawing/2010/main"/>
                </a:ext>
              </a:extLst>
            </a:blip>
            <a:srcRect l="6597" r="6597"/>
            <a:stretch/>
          </p:blipFill>
          <p:spPr>
            <a:xfrm>
              <a:off x="6897130" y="741428"/>
              <a:ext cx="365760" cy="365760"/>
            </a:xfrm>
            <a:prstGeom prst="rect">
              <a:avLst/>
            </a:prstGeom>
          </p:spPr>
        </p:pic>
        <p:sp>
          <p:nvSpPr>
            <p:cNvPr id="311" name="TextBox 310">
              <a:extLst>
                <a:ext uri="{FF2B5EF4-FFF2-40B4-BE49-F238E27FC236}">
                  <a16:creationId xmlns:a16="http://schemas.microsoft.com/office/drawing/2014/main" id="{F3DD7D39-4863-490C-AA96-D2BF00C8AA37}"/>
                </a:ext>
              </a:extLst>
            </p:cNvPr>
            <p:cNvSpPr txBox="1"/>
            <p:nvPr/>
          </p:nvSpPr>
          <p:spPr>
            <a:xfrm>
              <a:off x="6784718" y="1082339"/>
              <a:ext cx="602423" cy="169277"/>
            </a:xfrm>
            <a:prstGeom prst="rect">
              <a:avLst/>
            </a:prstGeom>
            <a:noFill/>
          </p:spPr>
          <p:txBody>
            <a:bodyPr wrap="square" rtlCol="0">
              <a:spAutoFit/>
            </a:bodyPr>
            <a:lstStyle/>
            <a:p>
              <a:pPr algn="ctr"/>
              <a:r>
                <a:rPr lang="en-US" sz="500">
                  <a:solidFill>
                    <a:schemeClr val="tx1"/>
                  </a:solidFill>
                </a:rPr>
                <a:t>K610: Lagoon</a:t>
              </a:r>
            </a:p>
          </p:txBody>
        </p:sp>
      </p:grpSp>
      <p:grpSp>
        <p:nvGrpSpPr>
          <p:cNvPr id="312" name="Group 311">
            <a:extLst>
              <a:ext uri="{FF2B5EF4-FFF2-40B4-BE49-F238E27FC236}">
                <a16:creationId xmlns:a16="http://schemas.microsoft.com/office/drawing/2014/main" id="{1D620559-9BBF-4FCB-B466-6C78FBC59E2C}"/>
              </a:ext>
            </a:extLst>
          </p:cNvPr>
          <p:cNvGrpSpPr/>
          <p:nvPr/>
        </p:nvGrpSpPr>
        <p:grpSpPr>
          <a:xfrm>
            <a:off x="6719911" y="1001796"/>
            <a:ext cx="660696" cy="510188"/>
            <a:chOff x="7286179" y="741428"/>
            <a:chExt cx="660696" cy="510188"/>
          </a:xfrm>
        </p:grpSpPr>
        <p:pic>
          <p:nvPicPr>
            <p:cNvPr id="313" name="Picture 312">
              <a:extLst>
                <a:ext uri="{FF2B5EF4-FFF2-40B4-BE49-F238E27FC236}">
                  <a16:creationId xmlns:a16="http://schemas.microsoft.com/office/drawing/2014/main" id="{F1AFDDD1-7CB6-42DA-9AAC-7AC44442F875}"/>
                </a:ext>
              </a:extLst>
            </p:cNvPr>
            <p:cNvPicPr>
              <a:picLocks/>
            </p:cNvPicPr>
            <p:nvPr/>
          </p:nvPicPr>
          <p:blipFill rotWithShape="1">
            <a:blip r:embed="rId33">
              <a:extLst>
                <a:ext uri="{28A0092B-C50C-407E-A947-70E740481C1C}">
                  <a14:useLocalDpi xmlns:a14="http://schemas.microsoft.com/office/drawing/2010/main"/>
                </a:ext>
              </a:extLst>
            </a:blip>
            <a:srcRect l="3867" r="3867"/>
            <a:stretch/>
          </p:blipFill>
          <p:spPr>
            <a:xfrm>
              <a:off x="7432141" y="741428"/>
              <a:ext cx="365760" cy="365760"/>
            </a:xfrm>
            <a:prstGeom prst="rect">
              <a:avLst/>
            </a:prstGeom>
          </p:spPr>
        </p:pic>
        <p:sp>
          <p:nvSpPr>
            <p:cNvPr id="314" name="TextBox 313">
              <a:extLst>
                <a:ext uri="{FF2B5EF4-FFF2-40B4-BE49-F238E27FC236}">
                  <a16:creationId xmlns:a16="http://schemas.microsoft.com/office/drawing/2014/main" id="{B61EFED7-CA84-4773-8F97-86FE964043FA}"/>
                </a:ext>
              </a:extLst>
            </p:cNvPr>
            <p:cNvSpPr txBox="1"/>
            <p:nvPr/>
          </p:nvSpPr>
          <p:spPr>
            <a:xfrm>
              <a:off x="7286179" y="1082339"/>
              <a:ext cx="660696" cy="169277"/>
            </a:xfrm>
            <a:prstGeom prst="rect">
              <a:avLst/>
            </a:prstGeom>
            <a:noFill/>
          </p:spPr>
          <p:txBody>
            <a:bodyPr wrap="square" rtlCol="0">
              <a:spAutoFit/>
            </a:bodyPr>
            <a:lstStyle/>
            <a:p>
              <a:pPr algn="ctr">
                <a:lnSpc>
                  <a:spcPct val="100000"/>
                </a:lnSpc>
              </a:pPr>
              <a:r>
                <a:rPr lang="en-US" sz="500" dirty="0">
                  <a:solidFill>
                    <a:schemeClr val="tx1"/>
                  </a:solidFill>
                </a:rPr>
                <a:t>K609: </a:t>
              </a:r>
              <a:r>
                <a:rPr lang="en-US" sz="500" dirty="0" err="1">
                  <a:solidFill>
                    <a:schemeClr val="tx1"/>
                  </a:solidFill>
                </a:rPr>
                <a:t>Aubergine</a:t>
              </a:r>
              <a:endParaRPr lang="en-US" sz="500" dirty="0">
                <a:solidFill>
                  <a:schemeClr val="tx1"/>
                </a:solidFill>
              </a:endParaRPr>
            </a:p>
          </p:txBody>
        </p:sp>
      </p:grpSp>
      <p:grpSp>
        <p:nvGrpSpPr>
          <p:cNvPr id="315" name="Group 314">
            <a:extLst>
              <a:ext uri="{FF2B5EF4-FFF2-40B4-BE49-F238E27FC236}">
                <a16:creationId xmlns:a16="http://schemas.microsoft.com/office/drawing/2014/main" id="{724764CE-C1EE-4FE8-83F2-3E5BA870EBBB}"/>
              </a:ext>
            </a:extLst>
          </p:cNvPr>
          <p:cNvGrpSpPr/>
          <p:nvPr/>
        </p:nvGrpSpPr>
        <p:grpSpPr>
          <a:xfrm>
            <a:off x="5116199" y="5315380"/>
            <a:ext cx="671453" cy="504547"/>
            <a:chOff x="5672972" y="4666008"/>
            <a:chExt cx="671453" cy="504547"/>
          </a:xfrm>
        </p:grpSpPr>
        <p:pic>
          <p:nvPicPr>
            <p:cNvPr id="316" name="Picture 315" descr="Dark Purple">
              <a:extLst>
                <a:ext uri="{FF2B5EF4-FFF2-40B4-BE49-F238E27FC236}">
                  <a16:creationId xmlns:a16="http://schemas.microsoft.com/office/drawing/2014/main" id="{D99F34C9-2679-43B4-871F-1906B5C8822F}"/>
                </a:ext>
              </a:extLst>
            </p:cNvPr>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822710" y="4666008"/>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17" name="TextBox 316">
              <a:extLst>
                <a:ext uri="{FF2B5EF4-FFF2-40B4-BE49-F238E27FC236}">
                  <a16:creationId xmlns:a16="http://schemas.microsoft.com/office/drawing/2014/main" id="{2115ED3C-B7B2-4235-9767-129895FCAA78}"/>
                </a:ext>
              </a:extLst>
            </p:cNvPr>
            <p:cNvSpPr txBox="1"/>
            <p:nvPr/>
          </p:nvSpPr>
          <p:spPr>
            <a:xfrm>
              <a:off x="5672972" y="5001278"/>
              <a:ext cx="671453" cy="169277"/>
            </a:xfrm>
            <a:prstGeom prst="rect">
              <a:avLst/>
            </a:prstGeom>
            <a:noFill/>
          </p:spPr>
          <p:txBody>
            <a:bodyPr wrap="square" rtlCol="0">
              <a:spAutoFit/>
            </a:bodyPr>
            <a:lstStyle/>
            <a:p>
              <a:pPr algn="ctr">
                <a:lnSpc>
                  <a:spcPct val="100000"/>
                </a:lnSpc>
              </a:pPr>
              <a:r>
                <a:rPr lang="en-US" sz="500">
                  <a:solidFill>
                    <a:schemeClr val="tx1"/>
                  </a:solidFill>
                </a:rPr>
                <a:t>65012: Purple</a:t>
              </a:r>
            </a:p>
          </p:txBody>
        </p:sp>
      </p:grpSp>
      <p:grpSp>
        <p:nvGrpSpPr>
          <p:cNvPr id="318" name="Group 317">
            <a:extLst>
              <a:ext uri="{FF2B5EF4-FFF2-40B4-BE49-F238E27FC236}">
                <a16:creationId xmlns:a16="http://schemas.microsoft.com/office/drawing/2014/main" id="{4F64CA71-E7B1-4E28-9684-56408D3F7C58}"/>
              </a:ext>
            </a:extLst>
          </p:cNvPr>
          <p:cNvGrpSpPr/>
          <p:nvPr/>
        </p:nvGrpSpPr>
        <p:grpSpPr>
          <a:xfrm>
            <a:off x="4572943" y="5315380"/>
            <a:ext cx="671453" cy="581491"/>
            <a:chOff x="5129716" y="4666008"/>
            <a:chExt cx="671453" cy="581491"/>
          </a:xfrm>
        </p:grpSpPr>
        <p:pic>
          <p:nvPicPr>
            <p:cNvPr id="319" name="Picture 318">
              <a:extLst>
                <a:ext uri="{FF2B5EF4-FFF2-40B4-BE49-F238E27FC236}">
                  <a16:creationId xmlns:a16="http://schemas.microsoft.com/office/drawing/2014/main" id="{24DDCE41-96D8-4DD1-B0A0-DC086BC1F8A0}"/>
                </a:ext>
              </a:extLst>
            </p:cNvPr>
            <p:cNvPicPr>
              <a:picLocks/>
            </p:cNvPicPr>
            <p:nvPr/>
          </p:nvPicPr>
          <p:blipFill>
            <a:blip r:embed="rId35">
              <a:extLst>
                <a:ext uri="{28A0092B-C50C-407E-A947-70E740481C1C}">
                  <a14:useLocalDpi xmlns:a14="http://schemas.microsoft.com/office/drawing/2010/main"/>
                </a:ext>
              </a:extLst>
            </a:blip>
            <a:srcRect/>
            <a:stretch>
              <a:fillRect/>
            </a:stretch>
          </p:blipFill>
          <p:spPr>
            <a:xfrm>
              <a:off x="5288709" y="4666008"/>
              <a:ext cx="365760" cy="365760"/>
            </a:xfrm>
            <a:prstGeom prst="rect">
              <a:avLst/>
            </a:prstGeom>
          </p:spPr>
        </p:pic>
        <p:sp>
          <p:nvSpPr>
            <p:cNvPr id="320" name="TextBox 319">
              <a:extLst>
                <a:ext uri="{FF2B5EF4-FFF2-40B4-BE49-F238E27FC236}">
                  <a16:creationId xmlns:a16="http://schemas.microsoft.com/office/drawing/2014/main" id="{8DB869CC-6A13-4A1E-A883-BEDC3D8816DC}"/>
                </a:ext>
              </a:extLst>
            </p:cNvPr>
            <p:cNvSpPr txBox="1"/>
            <p:nvPr/>
          </p:nvSpPr>
          <p:spPr>
            <a:xfrm>
              <a:off x="5129716" y="5001278"/>
              <a:ext cx="671453" cy="246221"/>
            </a:xfrm>
            <a:prstGeom prst="rect">
              <a:avLst/>
            </a:prstGeom>
            <a:noFill/>
          </p:spPr>
          <p:txBody>
            <a:bodyPr wrap="square" rtlCol="0">
              <a:spAutoFit/>
            </a:bodyPr>
            <a:lstStyle/>
            <a:p>
              <a:pPr algn="ctr">
                <a:lnSpc>
                  <a:spcPct val="100000"/>
                </a:lnSpc>
                <a:spcBef>
                  <a:spcPts val="0"/>
                </a:spcBef>
              </a:pPr>
              <a:r>
                <a:rPr lang="en-US" sz="500">
                  <a:solidFill>
                    <a:schemeClr val="tx1"/>
                  </a:solidFill>
                </a:rPr>
                <a:t>65086: Dark </a:t>
              </a:r>
            </a:p>
            <a:p>
              <a:pPr algn="ctr">
                <a:lnSpc>
                  <a:spcPct val="100000"/>
                </a:lnSpc>
                <a:spcBef>
                  <a:spcPts val="0"/>
                </a:spcBef>
              </a:pPr>
              <a:r>
                <a:rPr lang="en-US" sz="500">
                  <a:solidFill>
                    <a:schemeClr val="tx1"/>
                  </a:solidFill>
                </a:rPr>
                <a:t>Purple</a:t>
              </a:r>
            </a:p>
          </p:txBody>
        </p:sp>
      </p:grpSp>
      <p:grpSp>
        <p:nvGrpSpPr>
          <p:cNvPr id="321" name="Group 320">
            <a:extLst>
              <a:ext uri="{FF2B5EF4-FFF2-40B4-BE49-F238E27FC236}">
                <a16:creationId xmlns:a16="http://schemas.microsoft.com/office/drawing/2014/main" id="{8DB18CB1-C7C7-4B82-B82A-30548297B185}"/>
              </a:ext>
            </a:extLst>
          </p:cNvPr>
          <p:cNvGrpSpPr/>
          <p:nvPr/>
        </p:nvGrpSpPr>
        <p:grpSpPr>
          <a:xfrm>
            <a:off x="4049438" y="5315380"/>
            <a:ext cx="671453" cy="581491"/>
            <a:chOff x="4606211" y="4666008"/>
            <a:chExt cx="671453" cy="581491"/>
          </a:xfrm>
        </p:grpSpPr>
        <p:pic>
          <p:nvPicPr>
            <p:cNvPr id="322" name="Picture 321">
              <a:extLst>
                <a:ext uri="{FF2B5EF4-FFF2-40B4-BE49-F238E27FC236}">
                  <a16:creationId xmlns:a16="http://schemas.microsoft.com/office/drawing/2014/main" id="{07DA2187-8920-4B40-BF51-3ACE8C704F77}"/>
                </a:ext>
              </a:extLst>
            </p:cNvPr>
            <p:cNvPicPr>
              <a:picLocks/>
            </p:cNvPicPr>
            <p:nvPr/>
          </p:nvPicPr>
          <p:blipFill>
            <a:blip r:embed="rId36">
              <a:extLst>
                <a:ext uri="{28A0092B-C50C-407E-A947-70E740481C1C}">
                  <a14:useLocalDpi xmlns:a14="http://schemas.microsoft.com/office/drawing/2010/main"/>
                </a:ext>
              </a:extLst>
            </a:blip>
            <a:srcRect t="108" b="108"/>
            <a:stretch>
              <a:fillRect/>
            </a:stretch>
          </p:blipFill>
          <p:spPr>
            <a:xfrm>
              <a:off x="4754708" y="4666008"/>
              <a:ext cx="365760" cy="365760"/>
            </a:xfrm>
            <a:prstGeom prst="rect">
              <a:avLst/>
            </a:prstGeom>
          </p:spPr>
        </p:pic>
        <p:sp>
          <p:nvSpPr>
            <p:cNvPr id="323" name="TextBox 322">
              <a:extLst>
                <a:ext uri="{FF2B5EF4-FFF2-40B4-BE49-F238E27FC236}">
                  <a16:creationId xmlns:a16="http://schemas.microsoft.com/office/drawing/2014/main" id="{4D535E6C-C095-4933-9702-ADF0E2C70CB8}"/>
                </a:ext>
              </a:extLst>
            </p:cNvPr>
            <p:cNvSpPr txBox="1"/>
            <p:nvPr/>
          </p:nvSpPr>
          <p:spPr>
            <a:xfrm>
              <a:off x="4606211" y="5001278"/>
              <a:ext cx="671453" cy="246221"/>
            </a:xfrm>
            <a:prstGeom prst="rect">
              <a:avLst/>
            </a:prstGeom>
            <a:noFill/>
          </p:spPr>
          <p:txBody>
            <a:bodyPr wrap="square" rtlCol="0">
              <a:spAutoFit/>
            </a:bodyPr>
            <a:lstStyle/>
            <a:p>
              <a:pPr algn="ctr"/>
              <a:r>
                <a:rPr lang="en-US" sz="500">
                  <a:solidFill>
                    <a:schemeClr val="tx1"/>
                  </a:solidFill>
                </a:rPr>
                <a:t>66145: Blue Purple</a:t>
              </a:r>
            </a:p>
          </p:txBody>
        </p:sp>
      </p:grpSp>
      <p:grpSp>
        <p:nvGrpSpPr>
          <p:cNvPr id="324" name="Group 323">
            <a:extLst>
              <a:ext uri="{FF2B5EF4-FFF2-40B4-BE49-F238E27FC236}">
                <a16:creationId xmlns:a16="http://schemas.microsoft.com/office/drawing/2014/main" id="{5E1BF654-3F2A-4E73-BE3B-7453E44744BF}"/>
              </a:ext>
            </a:extLst>
          </p:cNvPr>
          <p:cNvGrpSpPr/>
          <p:nvPr/>
        </p:nvGrpSpPr>
        <p:grpSpPr>
          <a:xfrm>
            <a:off x="3510774" y="5315380"/>
            <a:ext cx="671453" cy="504547"/>
            <a:chOff x="4067547" y="4666008"/>
            <a:chExt cx="671453" cy="504547"/>
          </a:xfrm>
        </p:grpSpPr>
        <p:pic>
          <p:nvPicPr>
            <p:cNvPr id="325" name="Picture 324">
              <a:extLst>
                <a:ext uri="{FF2B5EF4-FFF2-40B4-BE49-F238E27FC236}">
                  <a16:creationId xmlns:a16="http://schemas.microsoft.com/office/drawing/2014/main" id="{BE19933B-080F-427D-A6D1-E04EE7A71B88}"/>
                </a:ext>
              </a:extLst>
            </p:cNvPr>
            <p:cNvPicPr>
              <a:picLocks/>
            </p:cNvPicPr>
            <p:nvPr/>
          </p:nvPicPr>
          <p:blipFill>
            <a:blip r:embed="rId37">
              <a:extLst>
                <a:ext uri="{28A0092B-C50C-407E-A947-70E740481C1C}">
                  <a14:useLocalDpi xmlns:a14="http://schemas.microsoft.com/office/drawing/2010/main"/>
                </a:ext>
              </a:extLst>
            </a:blip>
            <a:srcRect t="108" b="108"/>
            <a:stretch>
              <a:fillRect/>
            </a:stretch>
          </p:blipFill>
          <p:spPr>
            <a:xfrm>
              <a:off x="4220707" y="4666008"/>
              <a:ext cx="365760" cy="365760"/>
            </a:xfrm>
            <a:prstGeom prst="rect">
              <a:avLst/>
            </a:prstGeom>
          </p:spPr>
        </p:pic>
        <p:sp>
          <p:nvSpPr>
            <p:cNvPr id="326" name="TextBox 325">
              <a:extLst>
                <a:ext uri="{FF2B5EF4-FFF2-40B4-BE49-F238E27FC236}">
                  <a16:creationId xmlns:a16="http://schemas.microsoft.com/office/drawing/2014/main" id="{B21EF24A-6CB3-44FC-9CEC-AF210D7FB04C}"/>
                </a:ext>
              </a:extLst>
            </p:cNvPr>
            <p:cNvSpPr txBox="1"/>
            <p:nvPr/>
          </p:nvSpPr>
          <p:spPr>
            <a:xfrm>
              <a:off x="4067547" y="5001278"/>
              <a:ext cx="671453" cy="169277"/>
            </a:xfrm>
            <a:prstGeom prst="rect">
              <a:avLst/>
            </a:prstGeom>
            <a:noFill/>
          </p:spPr>
          <p:txBody>
            <a:bodyPr wrap="square" rtlCol="0">
              <a:spAutoFit/>
            </a:bodyPr>
            <a:lstStyle/>
            <a:p>
              <a:pPr algn="ctr"/>
              <a:r>
                <a:rPr lang="en-US" sz="500">
                  <a:solidFill>
                    <a:schemeClr val="tx1"/>
                  </a:solidFill>
                </a:rPr>
                <a:t>66010: Blue</a:t>
              </a:r>
            </a:p>
          </p:txBody>
        </p:sp>
      </p:grpSp>
      <p:grpSp>
        <p:nvGrpSpPr>
          <p:cNvPr id="327" name="Group 326">
            <a:extLst>
              <a:ext uri="{FF2B5EF4-FFF2-40B4-BE49-F238E27FC236}">
                <a16:creationId xmlns:a16="http://schemas.microsoft.com/office/drawing/2014/main" id="{9CFA0FAD-0520-4269-A5D2-5E52F80A7501}"/>
              </a:ext>
            </a:extLst>
          </p:cNvPr>
          <p:cNvGrpSpPr/>
          <p:nvPr/>
        </p:nvGrpSpPr>
        <p:grpSpPr>
          <a:xfrm>
            <a:off x="4042221" y="4713846"/>
            <a:ext cx="671453" cy="580846"/>
            <a:chOff x="4598994" y="4064474"/>
            <a:chExt cx="671453" cy="580846"/>
          </a:xfrm>
        </p:grpSpPr>
        <p:pic>
          <p:nvPicPr>
            <p:cNvPr id="328" name="Picture 327" descr="Khaki Green">
              <a:extLst>
                <a:ext uri="{FF2B5EF4-FFF2-40B4-BE49-F238E27FC236}">
                  <a16:creationId xmlns:a16="http://schemas.microsoft.com/office/drawing/2014/main" id="{65F28BD9-8DD8-4D95-BC3F-1D80049B7244}"/>
                </a:ext>
              </a:extLst>
            </p:cNvPr>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755669" y="406447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29" name="TextBox 328">
              <a:extLst>
                <a:ext uri="{FF2B5EF4-FFF2-40B4-BE49-F238E27FC236}">
                  <a16:creationId xmlns:a16="http://schemas.microsoft.com/office/drawing/2014/main" id="{A26FEE3E-5EBB-4BD1-BE43-3792015D7454}"/>
                </a:ext>
              </a:extLst>
            </p:cNvPr>
            <p:cNvSpPr txBox="1"/>
            <p:nvPr/>
          </p:nvSpPr>
          <p:spPr>
            <a:xfrm>
              <a:off x="4598994" y="4399099"/>
              <a:ext cx="671453" cy="246221"/>
            </a:xfrm>
            <a:prstGeom prst="rect">
              <a:avLst/>
            </a:prstGeom>
            <a:noFill/>
          </p:spPr>
          <p:txBody>
            <a:bodyPr wrap="square" rtlCol="0">
              <a:spAutoFit/>
            </a:bodyPr>
            <a:lstStyle/>
            <a:p>
              <a:pPr algn="ctr">
                <a:lnSpc>
                  <a:spcPct val="100000"/>
                </a:lnSpc>
                <a:spcBef>
                  <a:spcPts val="0"/>
                </a:spcBef>
              </a:pPr>
              <a:r>
                <a:rPr lang="en-US" sz="500">
                  <a:solidFill>
                    <a:schemeClr val="tx1"/>
                  </a:solidFill>
                </a:rPr>
                <a:t>68005: Khaki </a:t>
              </a:r>
            </a:p>
            <a:p>
              <a:pPr algn="ctr">
                <a:lnSpc>
                  <a:spcPct val="100000"/>
                </a:lnSpc>
                <a:spcBef>
                  <a:spcPts val="0"/>
                </a:spcBef>
              </a:pPr>
              <a:r>
                <a:rPr lang="en-US" sz="500">
                  <a:solidFill>
                    <a:schemeClr val="tx1"/>
                  </a:solidFill>
                </a:rPr>
                <a:t>Green</a:t>
              </a:r>
            </a:p>
          </p:txBody>
        </p:sp>
      </p:grpSp>
      <p:grpSp>
        <p:nvGrpSpPr>
          <p:cNvPr id="330" name="Group 329">
            <a:extLst>
              <a:ext uri="{FF2B5EF4-FFF2-40B4-BE49-F238E27FC236}">
                <a16:creationId xmlns:a16="http://schemas.microsoft.com/office/drawing/2014/main" id="{E8D05716-41D2-4B4D-BE64-A17C102B39FD}"/>
              </a:ext>
            </a:extLst>
          </p:cNvPr>
          <p:cNvGrpSpPr/>
          <p:nvPr/>
        </p:nvGrpSpPr>
        <p:grpSpPr>
          <a:xfrm>
            <a:off x="4583915" y="4713846"/>
            <a:ext cx="671453" cy="580846"/>
            <a:chOff x="5140688" y="4064474"/>
            <a:chExt cx="671453" cy="580846"/>
          </a:xfrm>
        </p:grpSpPr>
        <p:pic>
          <p:nvPicPr>
            <p:cNvPr id="331" name="Picture 330" descr="Dark Green">
              <a:extLst>
                <a:ext uri="{FF2B5EF4-FFF2-40B4-BE49-F238E27FC236}">
                  <a16:creationId xmlns:a16="http://schemas.microsoft.com/office/drawing/2014/main" id="{BD943EC2-F4E5-4108-8FC4-C426C578F3D9}"/>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290631" y="406447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32" name="TextBox 331">
              <a:extLst>
                <a:ext uri="{FF2B5EF4-FFF2-40B4-BE49-F238E27FC236}">
                  <a16:creationId xmlns:a16="http://schemas.microsoft.com/office/drawing/2014/main" id="{EB8CBD90-2191-46B3-A90B-247DBFE44E85}"/>
                </a:ext>
              </a:extLst>
            </p:cNvPr>
            <p:cNvSpPr txBox="1"/>
            <p:nvPr/>
          </p:nvSpPr>
          <p:spPr>
            <a:xfrm>
              <a:off x="5140688" y="4399099"/>
              <a:ext cx="671453" cy="246221"/>
            </a:xfrm>
            <a:prstGeom prst="rect">
              <a:avLst/>
            </a:prstGeom>
            <a:noFill/>
          </p:spPr>
          <p:txBody>
            <a:bodyPr wrap="square" rtlCol="0">
              <a:spAutoFit/>
            </a:bodyPr>
            <a:lstStyle/>
            <a:p>
              <a:pPr algn="ctr">
                <a:lnSpc>
                  <a:spcPct val="100000"/>
                </a:lnSpc>
                <a:spcBef>
                  <a:spcPts val="0"/>
                </a:spcBef>
              </a:pPr>
              <a:r>
                <a:rPr lang="en-US" sz="500">
                  <a:solidFill>
                    <a:schemeClr val="tx1"/>
                  </a:solidFill>
                </a:rPr>
                <a:t>67054: Dark </a:t>
              </a:r>
            </a:p>
            <a:p>
              <a:pPr algn="ctr">
                <a:lnSpc>
                  <a:spcPct val="100000"/>
                </a:lnSpc>
                <a:spcBef>
                  <a:spcPts val="0"/>
                </a:spcBef>
              </a:pPr>
              <a:r>
                <a:rPr lang="en-US" sz="500">
                  <a:solidFill>
                    <a:schemeClr val="tx1"/>
                  </a:solidFill>
                </a:rPr>
                <a:t>Green</a:t>
              </a:r>
            </a:p>
          </p:txBody>
        </p:sp>
      </p:grpSp>
      <p:grpSp>
        <p:nvGrpSpPr>
          <p:cNvPr id="333" name="Group 332">
            <a:extLst>
              <a:ext uri="{FF2B5EF4-FFF2-40B4-BE49-F238E27FC236}">
                <a16:creationId xmlns:a16="http://schemas.microsoft.com/office/drawing/2014/main" id="{44B519EA-97C3-4A78-9B1B-AE964D007598}"/>
              </a:ext>
            </a:extLst>
          </p:cNvPr>
          <p:cNvGrpSpPr/>
          <p:nvPr/>
        </p:nvGrpSpPr>
        <p:grpSpPr>
          <a:xfrm>
            <a:off x="5134811" y="4713846"/>
            <a:ext cx="671453" cy="503902"/>
            <a:chOff x="5691584" y="4064474"/>
            <a:chExt cx="671453" cy="503902"/>
          </a:xfrm>
        </p:grpSpPr>
        <p:pic>
          <p:nvPicPr>
            <p:cNvPr id="334" name="Picture 333">
              <a:extLst>
                <a:ext uri="{FF2B5EF4-FFF2-40B4-BE49-F238E27FC236}">
                  <a16:creationId xmlns:a16="http://schemas.microsoft.com/office/drawing/2014/main" id="{DB5A8CC1-328A-4BFD-963C-2C697441C794}"/>
                </a:ext>
              </a:extLst>
            </p:cNvPr>
            <p:cNvPicPr>
              <a:picLocks/>
            </p:cNvPicPr>
            <p:nvPr/>
          </p:nvPicPr>
          <p:blipFill>
            <a:blip r:embed="rId40" cstate="hqprint">
              <a:extLst>
                <a:ext uri="{28A0092B-C50C-407E-A947-70E740481C1C}">
                  <a14:useLocalDpi xmlns:a14="http://schemas.microsoft.com/office/drawing/2010/main"/>
                </a:ext>
              </a:extLst>
            </a:blip>
            <a:srcRect/>
            <a:stretch>
              <a:fillRect/>
            </a:stretch>
          </p:blipFill>
          <p:spPr>
            <a:xfrm>
              <a:off x="5825593" y="4064474"/>
              <a:ext cx="365760" cy="365760"/>
            </a:xfrm>
            <a:prstGeom prst="rect">
              <a:avLst/>
            </a:prstGeom>
          </p:spPr>
        </p:pic>
        <p:sp>
          <p:nvSpPr>
            <p:cNvPr id="335" name="TextBox 334">
              <a:extLst>
                <a:ext uri="{FF2B5EF4-FFF2-40B4-BE49-F238E27FC236}">
                  <a16:creationId xmlns:a16="http://schemas.microsoft.com/office/drawing/2014/main" id="{C387D1CE-B8F3-46E4-817D-7FE76856EEEE}"/>
                </a:ext>
              </a:extLst>
            </p:cNvPr>
            <p:cNvSpPr txBox="1"/>
            <p:nvPr/>
          </p:nvSpPr>
          <p:spPr>
            <a:xfrm>
              <a:off x="5691584" y="4399099"/>
              <a:ext cx="671453" cy="169277"/>
            </a:xfrm>
            <a:prstGeom prst="rect">
              <a:avLst/>
            </a:prstGeom>
            <a:noFill/>
          </p:spPr>
          <p:txBody>
            <a:bodyPr wrap="square" rtlCol="0">
              <a:spAutoFit/>
            </a:bodyPr>
            <a:lstStyle/>
            <a:p>
              <a:pPr algn="ctr"/>
              <a:r>
                <a:rPr lang="en-US" sz="500">
                  <a:solidFill>
                    <a:schemeClr val="tx1"/>
                  </a:solidFill>
                </a:rPr>
                <a:t>67006: Sky Blue</a:t>
              </a:r>
            </a:p>
          </p:txBody>
        </p:sp>
      </p:grpSp>
      <p:grpSp>
        <p:nvGrpSpPr>
          <p:cNvPr id="336" name="Group 335">
            <a:extLst>
              <a:ext uri="{FF2B5EF4-FFF2-40B4-BE49-F238E27FC236}">
                <a16:creationId xmlns:a16="http://schemas.microsoft.com/office/drawing/2014/main" id="{CEF076F9-59FE-4A94-A9AA-531241FAB842}"/>
              </a:ext>
            </a:extLst>
          </p:cNvPr>
          <p:cNvGrpSpPr/>
          <p:nvPr/>
        </p:nvGrpSpPr>
        <p:grpSpPr>
          <a:xfrm>
            <a:off x="5653199" y="4713846"/>
            <a:ext cx="671453" cy="503902"/>
            <a:chOff x="6209972" y="4064474"/>
            <a:chExt cx="671453" cy="503902"/>
          </a:xfrm>
        </p:grpSpPr>
        <p:pic>
          <p:nvPicPr>
            <p:cNvPr id="337" name="Picture 336">
              <a:extLst>
                <a:ext uri="{FF2B5EF4-FFF2-40B4-BE49-F238E27FC236}">
                  <a16:creationId xmlns:a16="http://schemas.microsoft.com/office/drawing/2014/main" id="{3C497BFA-6A38-47AD-BDB2-04807BD59836}"/>
                </a:ext>
              </a:extLst>
            </p:cNvPr>
            <p:cNvPicPr>
              <a:picLocks/>
            </p:cNvPicPr>
            <p:nvPr/>
          </p:nvPicPr>
          <p:blipFill>
            <a:blip r:embed="rId41">
              <a:extLst>
                <a:ext uri="{28A0092B-C50C-407E-A947-70E740481C1C}">
                  <a14:useLocalDpi xmlns:a14="http://schemas.microsoft.com/office/drawing/2010/main"/>
                </a:ext>
              </a:extLst>
            </a:blip>
            <a:srcRect t="108" b="108"/>
            <a:stretch>
              <a:fillRect/>
            </a:stretch>
          </p:blipFill>
          <p:spPr>
            <a:xfrm>
              <a:off x="6360555" y="4064474"/>
              <a:ext cx="365760" cy="365760"/>
            </a:xfrm>
            <a:prstGeom prst="rect">
              <a:avLst/>
            </a:prstGeom>
          </p:spPr>
        </p:pic>
        <p:sp>
          <p:nvSpPr>
            <p:cNvPr id="338" name="TextBox 337">
              <a:extLst>
                <a:ext uri="{FF2B5EF4-FFF2-40B4-BE49-F238E27FC236}">
                  <a16:creationId xmlns:a16="http://schemas.microsoft.com/office/drawing/2014/main" id="{BDB7E45B-2F5E-4FBD-9D16-677CCDF94250}"/>
                </a:ext>
              </a:extLst>
            </p:cNvPr>
            <p:cNvSpPr txBox="1"/>
            <p:nvPr/>
          </p:nvSpPr>
          <p:spPr>
            <a:xfrm>
              <a:off x="6209972" y="4399099"/>
              <a:ext cx="671453" cy="169277"/>
            </a:xfrm>
            <a:prstGeom prst="rect">
              <a:avLst/>
            </a:prstGeom>
            <a:noFill/>
          </p:spPr>
          <p:txBody>
            <a:bodyPr wrap="square" rtlCol="0">
              <a:spAutoFit/>
            </a:bodyPr>
            <a:lstStyle/>
            <a:p>
              <a:pPr algn="ctr"/>
              <a:r>
                <a:rPr lang="en-US" sz="500">
                  <a:solidFill>
                    <a:schemeClr val="tx1"/>
                  </a:solidFill>
                </a:rPr>
                <a:t>66144: Denim</a:t>
              </a:r>
            </a:p>
          </p:txBody>
        </p:sp>
      </p:grpSp>
      <p:grpSp>
        <p:nvGrpSpPr>
          <p:cNvPr id="339" name="Group 338">
            <a:extLst>
              <a:ext uri="{FF2B5EF4-FFF2-40B4-BE49-F238E27FC236}">
                <a16:creationId xmlns:a16="http://schemas.microsoft.com/office/drawing/2014/main" id="{95967FA9-CABA-4557-ADA4-AE15F62BCF11}"/>
              </a:ext>
            </a:extLst>
          </p:cNvPr>
          <p:cNvGrpSpPr/>
          <p:nvPr/>
        </p:nvGrpSpPr>
        <p:grpSpPr>
          <a:xfrm>
            <a:off x="6185367" y="4713846"/>
            <a:ext cx="671453" cy="580846"/>
            <a:chOff x="6742140" y="4064474"/>
            <a:chExt cx="671453" cy="580846"/>
          </a:xfrm>
        </p:grpSpPr>
        <p:pic>
          <p:nvPicPr>
            <p:cNvPr id="340" name="Picture 339" descr="Water Blue">
              <a:extLst>
                <a:ext uri="{FF2B5EF4-FFF2-40B4-BE49-F238E27FC236}">
                  <a16:creationId xmlns:a16="http://schemas.microsoft.com/office/drawing/2014/main" id="{2E8E7E53-D740-4ECA-81B7-D9E2561EB683}"/>
                </a:ext>
              </a:extLst>
            </p:cNvPr>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895517" y="4064474"/>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41" name="TextBox 340">
              <a:extLst>
                <a:ext uri="{FF2B5EF4-FFF2-40B4-BE49-F238E27FC236}">
                  <a16:creationId xmlns:a16="http://schemas.microsoft.com/office/drawing/2014/main" id="{169F822F-20D8-4157-802E-DC541FFFC72C}"/>
                </a:ext>
              </a:extLst>
            </p:cNvPr>
            <p:cNvSpPr txBox="1"/>
            <p:nvPr/>
          </p:nvSpPr>
          <p:spPr>
            <a:xfrm>
              <a:off x="6742140" y="4399099"/>
              <a:ext cx="671453" cy="246221"/>
            </a:xfrm>
            <a:prstGeom prst="rect">
              <a:avLst/>
            </a:prstGeom>
            <a:noFill/>
          </p:spPr>
          <p:txBody>
            <a:bodyPr wrap="square" rtlCol="0">
              <a:spAutoFit/>
            </a:bodyPr>
            <a:lstStyle/>
            <a:p>
              <a:pPr algn="ctr"/>
              <a:r>
                <a:rPr lang="en-US" sz="500">
                  <a:solidFill>
                    <a:schemeClr val="tx1"/>
                  </a:solidFill>
                </a:rPr>
                <a:t>67053: Water Blue</a:t>
              </a:r>
            </a:p>
          </p:txBody>
        </p:sp>
      </p:grpSp>
      <p:grpSp>
        <p:nvGrpSpPr>
          <p:cNvPr id="342" name="Group 341">
            <a:extLst>
              <a:ext uri="{FF2B5EF4-FFF2-40B4-BE49-F238E27FC236}">
                <a16:creationId xmlns:a16="http://schemas.microsoft.com/office/drawing/2014/main" id="{9C22D7E6-6478-4B72-8C06-6004DBA358E3}"/>
              </a:ext>
            </a:extLst>
          </p:cNvPr>
          <p:cNvGrpSpPr/>
          <p:nvPr/>
        </p:nvGrpSpPr>
        <p:grpSpPr>
          <a:xfrm>
            <a:off x="6727061" y="4713846"/>
            <a:ext cx="671453" cy="580846"/>
            <a:chOff x="7283834" y="4064474"/>
            <a:chExt cx="671453" cy="580846"/>
          </a:xfrm>
        </p:grpSpPr>
        <p:pic>
          <p:nvPicPr>
            <p:cNvPr id="343" name="Picture 342">
              <a:extLst>
                <a:ext uri="{FF2B5EF4-FFF2-40B4-BE49-F238E27FC236}">
                  <a16:creationId xmlns:a16="http://schemas.microsoft.com/office/drawing/2014/main" id="{337A55EB-4ED3-4EA2-99C7-5764AF0EEB0F}"/>
                </a:ext>
              </a:extLst>
            </p:cNvPr>
            <p:cNvPicPr>
              <a:picLocks/>
            </p:cNvPicPr>
            <p:nvPr/>
          </p:nvPicPr>
          <p:blipFill>
            <a:blip r:embed="rId43" cstate="hqprint">
              <a:extLst>
                <a:ext uri="{28A0092B-C50C-407E-A947-70E740481C1C}">
                  <a14:useLocalDpi xmlns:a14="http://schemas.microsoft.com/office/drawing/2010/main"/>
                </a:ext>
              </a:extLst>
            </a:blip>
            <a:srcRect/>
            <a:stretch>
              <a:fillRect/>
            </a:stretch>
          </p:blipFill>
          <p:spPr>
            <a:xfrm>
              <a:off x="7430479" y="4064474"/>
              <a:ext cx="365760" cy="365760"/>
            </a:xfrm>
            <a:prstGeom prst="rect">
              <a:avLst/>
            </a:prstGeom>
          </p:spPr>
        </p:pic>
        <p:sp>
          <p:nvSpPr>
            <p:cNvPr id="344" name="TextBox 343">
              <a:extLst>
                <a:ext uri="{FF2B5EF4-FFF2-40B4-BE49-F238E27FC236}">
                  <a16:creationId xmlns:a16="http://schemas.microsoft.com/office/drawing/2014/main" id="{F562696F-20B7-44F6-9020-303B12D87E21}"/>
                </a:ext>
              </a:extLst>
            </p:cNvPr>
            <p:cNvSpPr txBox="1"/>
            <p:nvPr/>
          </p:nvSpPr>
          <p:spPr>
            <a:xfrm>
              <a:off x="7283834" y="4399099"/>
              <a:ext cx="671453" cy="246221"/>
            </a:xfrm>
            <a:prstGeom prst="rect">
              <a:avLst/>
            </a:prstGeom>
            <a:noFill/>
          </p:spPr>
          <p:txBody>
            <a:bodyPr wrap="square" rtlCol="0">
              <a:spAutoFit/>
            </a:bodyPr>
            <a:lstStyle/>
            <a:p>
              <a:pPr algn="ctr"/>
              <a:r>
                <a:rPr lang="en-US" sz="500">
                  <a:solidFill>
                    <a:schemeClr val="tx1"/>
                  </a:solidFill>
                </a:rPr>
                <a:t>66007: Blue Jean</a:t>
              </a:r>
            </a:p>
          </p:txBody>
        </p:sp>
      </p:grpSp>
      <p:grpSp>
        <p:nvGrpSpPr>
          <p:cNvPr id="345" name="Group 344">
            <a:extLst>
              <a:ext uri="{FF2B5EF4-FFF2-40B4-BE49-F238E27FC236}">
                <a16:creationId xmlns:a16="http://schemas.microsoft.com/office/drawing/2014/main" id="{E7B05192-E0B1-44D8-9F6B-B51EC0ABC307}"/>
              </a:ext>
            </a:extLst>
          </p:cNvPr>
          <p:cNvGrpSpPr/>
          <p:nvPr/>
        </p:nvGrpSpPr>
        <p:grpSpPr>
          <a:xfrm>
            <a:off x="10631889" y="995732"/>
            <a:ext cx="642250" cy="578474"/>
            <a:chOff x="6760533" y="5465368"/>
            <a:chExt cx="642250" cy="578474"/>
          </a:xfrm>
        </p:grpSpPr>
        <p:pic>
          <p:nvPicPr>
            <p:cNvPr id="346" name="Picture 345">
              <a:extLst>
                <a:ext uri="{FF2B5EF4-FFF2-40B4-BE49-F238E27FC236}">
                  <a16:creationId xmlns:a16="http://schemas.microsoft.com/office/drawing/2014/main" id="{59450F8C-41D7-4EE2-93B7-EB682966BD78}"/>
                </a:ext>
              </a:extLst>
            </p:cNvPr>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900082" y="5465368"/>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47" name="TextBox 346">
              <a:extLst>
                <a:ext uri="{FF2B5EF4-FFF2-40B4-BE49-F238E27FC236}">
                  <a16:creationId xmlns:a16="http://schemas.microsoft.com/office/drawing/2014/main" id="{E3FC5915-B413-4677-BC56-82C4F8B36E0F}"/>
                </a:ext>
              </a:extLst>
            </p:cNvPr>
            <p:cNvSpPr txBox="1"/>
            <p:nvPr/>
          </p:nvSpPr>
          <p:spPr>
            <a:xfrm>
              <a:off x="6760533" y="5797621"/>
              <a:ext cx="642250" cy="246221"/>
            </a:xfrm>
            <a:prstGeom prst="rect">
              <a:avLst/>
            </a:prstGeom>
            <a:noFill/>
          </p:spPr>
          <p:txBody>
            <a:bodyPr wrap="square" rtlCol="0">
              <a:spAutoFit/>
            </a:bodyPr>
            <a:lstStyle/>
            <a:p>
              <a:pPr algn="ctr">
                <a:lnSpc>
                  <a:spcPct val="100000"/>
                </a:lnSpc>
                <a:spcBef>
                  <a:spcPts val="0"/>
                </a:spcBef>
              </a:pPr>
              <a:r>
                <a:rPr lang="en-US" sz="500">
                  <a:solidFill>
                    <a:schemeClr val="tx1"/>
                  </a:solidFill>
                </a:rPr>
                <a:t>5ER3: </a:t>
              </a:r>
            </a:p>
            <a:p>
              <a:pPr algn="ctr">
                <a:lnSpc>
                  <a:spcPct val="100000"/>
                </a:lnSpc>
                <a:spcBef>
                  <a:spcPts val="0"/>
                </a:spcBef>
              </a:pPr>
              <a:r>
                <a:rPr lang="en-US" sz="500">
                  <a:solidFill>
                    <a:schemeClr val="tx1"/>
                  </a:solidFill>
                </a:rPr>
                <a:t>Pistachio</a:t>
              </a:r>
            </a:p>
          </p:txBody>
        </p:sp>
      </p:grpSp>
      <p:grpSp>
        <p:nvGrpSpPr>
          <p:cNvPr id="348" name="Group 347">
            <a:extLst>
              <a:ext uri="{FF2B5EF4-FFF2-40B4-BE49-F238E27FC236}">
                <a16:creationId xmlns:a16="http://schemas.microsoft.com/office/drawing/2014/main" id="{6547E1AA-218B-4403-AA22-D131DF54AF73}"/>
              </a:ext>
            </a:extLst>
          </p:cNvPr>
          <p:cNvGrpSpPr/>
          <p:nvPr/>
        </p:nvGrpSpPr>
        <p:grpSpPr>
          <a:xfrm>
            <a:off x="7954790" y="995732"/>
            <a:ext cx="642250" cy="578474"/>
            <a:chOff x="4083434" y="5465368"/>
            <a:chExt cx="642250" cy="578474"/>
          </a:xfrm>
        </p:grpSpPr>
        <p:pic>
          <p:nvPicPr>
            <p:cNvPr id="349" name="Picture 348" descr="Fresh Green">
              <a:extLst>
                <a:ext uri="{FF2B5EF4-FFF2-40B4-BE49-F238E27FC236}">
                  <a16:creationId xmlns:a16="http://schemas.microsoft.com/office/drawing/2014/main" id="{FCA2678F-0229-4C1D-9E71-06DF46D16A93}"/>
                </a:ext>
              </a:extLst>
            </p:cNvPr>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216817" y="5465368"/>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50" name="TextBox 349">
              <a:extLst>
                <a:ext uri="{FF2B5EF4-FFF2-40B4-BE49-F238E27FC236}">
                  <a16:creationId xmlns:a16="http://schemas.microsoft.com/office/drawing/2014/main" id="{EA704769-6F23-43A2-A24E-5C113FEE6E4A}"/>
                </a:ext>
              </a:extLst>
            </p:cNvPr>
            <p:cNvSpPr txBox="1"/>
            <p:nvPr/>
          </p:nvSpPr>
          <p:spPr>
            <a:xfrm>
              <a:off x="4083434" y="5797621"/>
              <a:ext cx="642250" cy="246221"/>
            </a:xfrm>
            <a:prstGeom prst="rect">
              <a:avLst/>
            </a:prstGeom>
            <a:noFill/>
          </p:spPr>
          <p:txBody>
            <a:bodyPr wrap="square" rtlCol="0">
              <a:spAutoFit/>
            </a:bodyPr>
            <a:lstStyle/>
            <a:p>
              <a:pPr algn="ctr">
                <a:lnSpc>
                  <a:spcPct val="100000"/>
                </a:lnSpc>
                <a:spcBef>
                  <a:spcPts val="0"/>
                </a:spcBef>
              </a:pPr>
              <a:r>
                <a:rPr lang="en-US" sz="500">
                  <a:solidFill>
                    <a:schemeClr val="tx1"/>
                  </a:solidFill>
                </a:rPr>
                <a:t>5ET3: </a:t>
              </a:r>
            </a:p>
            <a:p>
              <a:pPr algn="ctr">
                <a:lnSpc>
                  <a:spcPct val="100000"/>
                </a:lnSpc>
                <a:spcBef>
                  <a:spcPts val="0"/>
                </a:spcBef>
              </a:pPr>
              <a:r>
                <a:rPr lang="en-US" sz="500">
                  <a:solidFill>
                    <a:schemeClr val="tx1"/>
                  </a:solidFill>
                </a:rPr>
                <a:t>Fresh Green</a:t>
              </a:r>
            </a:p>
          </p:txBody>
        </p:sp>
      </p:grpSp>
      <p:grpSp>
        <p:nvGrpSpPr>
          <p:cNvPr id="351" name="Group 350">
            <a:extLst>
              <a:ext uri="{FF2B5EF4-FFF2-40B4-BE49-F238E27FC236}">
                <a16:creationId xmlns:a16="http://schemas.microsoft.com/office/drawing/2014/main" id="{A155C4D2-F7F5-451F-A38E-0AA07D6373D8}"/>
              </a:ext>
            </a:extLst>
          </p:cNvPr>
          <p:cNvGrpSpPr/>
          <p:nvPr/>
        </p:nvGrpSpPr>
        <p:grpSpPr>
          <a:xfrm>
            <a:off x="8484109" y="995732"/>
            <a:ext cx="642250" cy="501530"/>
            <a:chOff x="4612753" y="5465368"/>
            <a:chExt cx="642250" cy="501530"/>
          </a:xfrm>
        </p:grpSpPr>
        <p:pic>
          <p:nvPicPr>
            <p:cNvPr id="352" name="Picture 351">
              <a:extLst>
                <a:ext uri="{FF2B5EF4-FFF2-40B4-BE49-F238E27FC236}">
                  <a16:creationId xmlns:a16="http://schemas.microsoft.com/office/drawing/2014/main" id="{BA45E8F9-6F0C-4C68-85AB-1C2132621BE9}"/>
                </a:ext>
              </a:extLst>
            </p:cNvPr>
            <p:cNvPicPr>
              <a:picLocks/>
            </p:cNvPicPr>
            <p:nvPr/>
          </p:nvPicPr>
          <p:blipFill>
            <a:blip r:embed="rId46"/>
            <a:stretch>
              <a:fillRect/>
            </a:stretch>
          </p:blipFill>
          <p:spPr>
            <a:xfrm>
              <a:off x="4753470" y="5465368"/>
              <a:ext cx="365760" cy="365760"/>
            </a:xfrm>
            <a:prstGeom prst="rect">
              <a:avLst/>
            </a:prstGeom>
          </p:spPr>
        </p:pic>
        <p:sp>
          <p:nvSpPr>
            <p:cNvPr id="353" name="TextBox 352">
              <a:extLst>
                <a:ext uri="{FF2B5EF4-FFF2-40B4-BE49-F238E27FC236}">
                  <a16:creationId xmlns:a16="http://schemas.microsoft.com/office/drawing/2014/main" id="{F07C00E0-64A8-47F1-8BCE-95A9BAF3640C}"/>
                </a:ext>
              </a:extLst>
            </p:cNvPr>
            <p:cNvSpPr txBox="1"/>
            <p:nvPr/>
          </p:nvSpPr>
          <p:spPr>
            <a:xfrm>
              <a:off x="4612753" y="5797621"/>
              <a:ext cx="642250" cy="169277"/>
            </a:xfrm>
            <a:prstGeom prst="rect">
              <a:avLst/>
            </a:prstGeom>
            <a:noFill/>
          </p:spPr>
          <p:txBody>
            <a:bodyPr wrap="square" rtlCol="0">
              <a:spAutoFit/>
            </a:bodyPr>
            <a:lstStyle/>
            <a:p>
              <a:pPr algn="ctr"/>
              <a:r>
                <a:rPr lang="en-US" sz="500">
                  <a:solidFill>
                    <a:schemeClr val="tx1"/>
                  </a:solidFill>
                </a:rPr>
                <a:t>5ET8: Stone</a:t>
              </a:r>
            </a:p>
          </p:txBody>
        </p:sp>
      </p:grpSp>
      <p:grpSp>
        <p:nvGrpSpPr>
          <p:cNvPr id="354" name="Group 353">
            <a:extLst>
              <a:ext uri="{FF2B5EF4-FFF2-40B4-BE49-F238E27FC236}">
                <a16:creationId xmlns:a16="http://schemas.microsoft.com/office/drawing/2014/main" id="{4FDB994C-DCB2-4507-8CB1-2D50FADFABF6}"/>
              </a:ext>
            </a:extLst>
          </p:cNvPr>
          <p:cNvGrpSpPr/>
          <p:nvPr/>
        </p:nvGrpSpPr>
        <p:grpSpPr>
          <a:xfrm>
            <a:off x="9018693" y="995732"/>
            <a:ext cx="642250" cy="501530"/>
            <a:chOff x="5147337" y="5465368"/>
            <a:chExt cx="642250" cy="501530"/>
          </a:xfrm>
        </p:grpSpPr>
        <p:pic>
          <p:nvPicPr>
            <p:cNvPr id="355" name="Picture 354">
              <a:extLst>
                <a:ext uri="{FF2B5EF4-FFF2-40B4-BE49-F238E27FC236}">
                  <a16:creationId xmlns:a16="http://schemas.microsoft.com/office/drawing/2014/main" id="{D6D5FDDD-D661-439B-A7F5-0BA4BE855440}"/>
                </a:ext>
              </a:extLst>
            </p:cNvPr>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5290123" y="5465368"/>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56" name="TextBox 355">
              <a:extLst>
                <a:ext uri="{FF2B5EF4-FFF2-40B4-BE49-F238E27FC236}">
                  <a16:creationId xmlns:a16="http://schemas.microsoft.com/office/drawing/2014/main" id="{42F70EA8-553D-4C7A-B404-AFEB712E1F78}"/>
                </a:ext>
              </a:extLst>
            </p:cNvPr>
            <p:cNvSpPr txBox="1"/>
            <p:nvPr/>
          </p:nvSpPr>
          <p:spPr>
            <a:xfrm>
              <a:off x="5147337" y="5797621"/>
              <a:ext cx="642250" cy="169277"/>
            </a:xfrm>
            <a:prstGeom prst="rect">
              <a:avLst/>
            </a:prstGeom>
            <a:noFill/>
          </p:spPr>
          <p:txBody>
            <a:bodyPr wrap="square" rtlCol="0">
              <a:spAutoFit/>
            </a:bodyPr>
            <a:lstStyle/>
            <a:p>
              <a:pPr algn="ctr"/>
              <a:r>
                <a:rPr lang="en-US" sz="500">
                  <a:solidFill>
                    <a:schemeClr val="tx1"/>
                  </a:solidFill>
                </a:rPr>
                <a:t>5ES4: Sprout</a:t>
              </a:r>
            </a:p>
          </p:txBody>
        </p:sp>
      </p:grpSp>
      <p:grpSp>
        <p:nvGrpSpPr>
          <p:cNvPr id="357" name="Group 356">
            <a:extLst>
              <a:ext uri="{FF2B5EF4-FFF2-40B4-BE49-F238E27FC236}">
                <a16:creationId xmlns:a16="http://schemas.microsoft.com/office/drawing/2014/main" id="{571E709C-198D-478E-995D-BCC4F4D37477}"/>
              </a:ext>
            </a:extLst>
          </p:cNvPr>
          <p:cNvGrpSpPr/>
          <p:nvPr/>
        </p:nvGrpSpPr>
        <p:grpSpPr>
          <a:xfrm>
            <a:off x="9554076" y="995732"/>
            <a:ext cx="642250" cy="578474"/>
            <a:chOff x="5682720" y="5465368"/>
            <a:chExt cx="642250" cy="578474"/>
          </a:xfrm>
        </p:grpSpPr>
        <p:pic>
          <p:nvPicPr>
            <p:cNvPr id="358" name="Picture 357" descr="Background pattern&#10;&#10;Description automatically generated">
              <a:extLst>
                <a:ext uri="{FF2B5EF4-FFF2-40B4-BE49-F238E27FC236}">
                  <a16:creationId xmlns:a16="http://schemas.microsoft.com/office/drawing/2014/main" id="{9CA8CC66-9F4E-4320-9D75-046C47A289EB}"/>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826776" y="5465368"/>
              <a:ext cx="365760" cy="365760"/>
            </a:xfrm>
            <a:prstGeom prst="rect">
              <a:avLst/>
            </a:prstGeom>
          </p:spPr>
        </p:pic>
        <p:sp>
          <p:nvSpPr>
            <p:cNvPr id="359" name="TextBox 358">
              <a:extLst>
                <a:ext uri="{FF2B5EF4-FFF2-40B4-BE49-F238E27FC236}">
                  <a16:creationId xmlns:a16="http://schemas.microsoft.com/office/drawing/2014/main" id="{20F55210-569A-48F0-B468-100373E090D7}"/>
                </a:ext>
              </a:extLst>
            </p:cNvPr>
            <p:cNvSpPr txBox="1"/>
            <p:nvPr/>
          </p:nvSpPr>
          <p:spPr>
            <a:xfrm>
              <a:off x="5682720" y="5797621"/>
              <a:ext cx="642250" cy="246221"/>
            </a:xfrm>
            <a:prstGeom prst="rect">
              <a:avLst/>
            </a:prstGeom>
            <a:noFill/>
          </p:spPr>
          <p:txBody>
            <a:bodyPr wrap="square" rtlCol="0">
              <a:spAutoFit/>
            </a:bodyPr>
            <a:lstStyle/>
            <a:p>
              <a:pPr algn="ctr"/>
              <a:r>
                <a:rPr lang="en-US" sz="500">
                  <a:solidFill>
                    <a:schemeClr val="tx1"/>
                  </a:solidFill>
                </a:rPr>
                <a:t>5EU3: Green Citrine</a:t>
              </a:r>
            </a:p>
          </p:txBody>
        </p:sp>
      </p:grpSp>
      <p:grpSp>
        <p:nvGrpSpPr>
          <p:cNvPr id="360" name="Group 359">
            <a:extLst>
              <a:ext uri="{FF2B5EF4-FFF2-40B4-BE49-F238E27FC236}">
                <a16:creationId xmlns:a16="http://schemas.microsoft.com/office/drawing/2014/main" id="{10743B8D-B1BC-4151-90A0-02A228817A0B}"/>
              </a:ext>
            </a:extLst>
          </p:cNvPr>
          <p:cNvGrpSpPr/>
          <p:nvPr/>
        </p:nvGrpSpPr>
        <p:grpSpPr>
          <a:xfrm>
            <a:off x="10092145" y="995732"/>
            <a:ext cx="642250" cy="501530"/>
            <a:chOff x="6220789" y="5465368"/>
            <a:chExt cx="642250" cy="501530"/>
          </a:xfrm>
        </p:grpSpPr>
        <p:pic>
          <p:nvPicPr>
            <p:cNvPr id="361" name="Picture 360">
              <a:extLst>
                <a:ext uri="{FF2B5EF4-FFF2-40B4-BE49-F238E27FC236}">
                  <a16:creationId xmlns:a16="http://schemas.microsoft.com/office/drawing/2014/main" id="{3375F102-6F2E-4434-A9E9-351390C52A4F}"/>
                </a:ext>
              </a:extLst>
            </p:cNvPr>
            <p:cNvPicPr>
              <a:picLocks/>
            </p:cNvPicPr>
            <p:nvPr/>
          </p:nvPicPr>
          <p:blipFill>
            <a:blip r:embed="rId49"/>
            <a:stretch>
              <a:fillRect/>
            </a:stretch>
          </p:blipFill>
          <p:spPr>
            <a:xfrm>
              <a:off x="6363429" y="5465368"/>
              <a:ext cx="365760" cy="365760"/>
            </a:xfrm>
            <a:prstGeom prst="rect">
              <a:avLst/>
            </a:prstGeom>
          </p:spPr>
        </p:pic>
        <p:sp>
          <p:nvSpPr>
            <p:cNvPr id="362" name="TextBox 361">
              <a:extLst>
                <a:ext uri="{FF2B5EF4-FFF2-40B4-BE49-F238E27FC236}">
                  <a16:creationId xmlns:a16="http://schemas.microsoft.com/office/drawing/2014/main" id="{AFB235AD-8BD2-44C8-BEED-F8DC23800D4B}"/>
                </a:ext>
              </a:extLst>
            </p:cNvPr>
            <p:cNvSpPr txBox="1"/>
            <p:nvPr/>
          </p:nvSpPr>
          <p:spPr>
            <a:xfrm>
              <a:off x="6220789" y="5797621"/>
              <a:ext cx="642250" cy="169277"/>
            </a:xfrm>
            <a:prstGeom prst="rect">
              <a:avLst/>
            </a:prstGeom>
            <a:noFill/>
          </p:spPr>
          <p:txBody>
            <a:bodyPr wrap="square" rtlCol="0">
              <a:spAutoFit/>
            </a:bodyPr>
            <a:lstStyle/>
            <a:p>
              <a:pPr algn="ctr"/>
              <a:r>
                <a:rPr lang="en-US" sz="500">
                  <a:solidFill>
                    <a:schemeClr val="tx1"/>
                  </a:solidFill>
                </a:rPr>
                <a:t>5ET4: Jade</a:t>
              </a:r>
            </a:p>
          </p:txBody>
        </p:sp>
      </p:grpSp>
      <p:grpSp>
        <p:nvGrpSpPr>
          <p:cNvPr id="363" name="Group 362">
            <a:extLst>
              <a:ext uri="{FF2B5EF4-FFF2-40B4-BE49-F238E27FC236}">
                <a16:creationId xmlns:a16="http://schemas.microsoft.com/office/drawing/2014/main" id="{BC13E59B-E3F0-4E8E-88C6-BDF34597AD76}"/>
              </a:ext>
            </a:extLst>
          </p:cNvPr>
          <p:cNvGrpSpPr/>
          <p:nvPr/>
        </p:nvGrpSpPr>
        <p:grpSpPr>
          <a:xfrm>
            <a:off x="11172498" y="995732"/>
            <a:ext cx="642250" cy="501530"/>
            <a:chOff x="7301142" y="5465368"/>
            <a:chExt cx="642250" cy="501530"/>
          </a:xfrm>
        </p:grpSpPr>
        <p:pic>
          <p:nvPicPr>
            <p:cNvPr id="364" name="Picture 363">
              <a:extLst>
                <a:ext uri="{FF2B5EF4-FFF2-40B4-BE49-F238E27FC236}">
                  <a16:creationId xmlns:a16="http://schemas.microsoft.com/office/drawing/2014/main" id="{79F480DB-E0AF-49B4-ABFD-1185F6D81311}"/>
                </a:ext>
              </a:extLst>
            </p:cNvPr>
            <p:cNvPicPr>
              <a:picLocks/>
            </p:cNvPicPr>
            <p:nvPr/>
          </p:nvPicPr>
          <p:blipFill>
            <a:blip r:embed="rId50"/>
            <a:stretch>
              <a:fillRect/>
            </a:stretch>
          </p:blipFill>
          <p:spPr>
            <a:xfrm>
              <a:off x="7436735" y="5465368"/>
              <a:ext cx="365760" cy="365760"/>
            </a:xfrm>
            <a:prstGeom prst="rect">
              <a:avLst/>
            </a:prstGeom>
          </p:spPr>
        </p:pic>
        <p:sp>
          <p:nvSpPr>
            <p:cNvPr id="365" name="TextBox 364">
              <a:extLst>
                <a:ext uri="{FF2B5EF4-FFF2-40B4-BE49-F238E27FC236}">
                  <a16:creationId xmlns:a16="http://schemas.microsoft.com/office/drawing/2014/main" id="{C2D48612-E690-4086-A468-BDF3EB2F7A7E}"/>
                </a:ext>
              </a:extLst>
            </p:cNvPr>
            <p:cNvSpPr txBox="1"/>
            <p:nvPr/>
          </p:nvSpPr>
          <p:spPr>
            <a:xfrm>
              <a:off x="7301142" y="5797621"/>
              <a:ext cx="642250" cy="169277"/>
            </a:xfrm>
            <a:prstGeom prst="rect">
              <a:avLst/>
            </a:prstGeom>
            <a:noFill/>
          </p:spPr>
          <p:txBody>
            <a:bodyPr wrap="square" rtlCol="0">
              <a:spAutoFit/>
            </a:bodyPr>
            <a:lstStyle/>
            <a:p>
              <a:pPr algn="ctr"/>
              <a:r>
                <a:rPr lang="en-US" sz="500">
                  <a:solidFill>
                    <a:schemeClr val="tx1"/>
                  </a:solidFill>
                </a:rPr>
                <a:t>5ET5: Sky</a:t>
              </a:r>
            </a:p>
          </p:txBody>
        </p:sp>
      </p:grpSp>
      <p:grpSp>
        <p:nvGrpSpPr>
          <p:cNvPr id="366" name="Group 365">
            <a:extLst>
              <a:ext uri="{FF2B5EF4-FFF2-40B4-BE49-F238E27FC236}">
                <a16:creationId xmlns:a16="http://schemas.microsoft.com/office/drawing/2014/main" id="{4A3B6CEE-A6BE-47AB-8A23-C90B8FA2C4EB}"/>
              </a:ext>
            </a:extLst>
          </p:cNvPr>
          <p:cNvGrpSpPr/>
          <p:nvPr/>
        </p:nvGrpSpPr>
        <p:grpSpPr>
          <a:xfrm>
            <a:off x="7926815" y="1589257"/>
            <a:ext cx="642250" cy="510017"/>
            <a:chOff x="4055459" y="6058893"/>
            <a:chExt cx="642250" cy="510017"/>
          </a:xfrm>
        </p:grpSpPr>
        <p:pic>
          <p:nvPicPr>
            <p:cNvPr id="367" name="Picture 366">
              <a:extLst>
                <a:ext uri="{FF2B5EF4-FFF2-40B4-BE49-F238E27FC236}">
                  <a16:creationId xmlns:a16="http://schemas.microsoft.com/office/drawing/2014/main" id="{4E061191-09C8-402E-ACCB-12D34197928D}"/>
                </a:ext>
              </a:extLst>
            </p:cNvPr>
            <p:cNvPicPr>
              <a:picLocks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4209940" y="605889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68" name="TextBox 367">
              <a:extLst>
                <a:ext uri="{FF2B5EF4-FFF2-40B4-BE49-F238E27FC236}">
                  <a16:creationId xmlns:a16="http://schemas.microsoft.com/office/drawing/2014/main" id="{AE971D85-2CBA-4EBC-BE33-3F2C48A3E69D}"/>
                </a:ext>
              </a:extLst>
            </p:cNvPr>
            <p:cNvSpPr txBox="1"/>
            <p:nvPr/>
          </p:nvSpPr>
          <p:spPr>
            <a:xfrm>
              <a:off x="4055459" y="6399633"/>
              <a:ext cx="642250" cy="169277"/>
            </a:xfrm>
            <a:prstGeom prst="rect">
              <a:avLst/>
            </a:prstGeom>
            <a:noFill/>
          </p:spPr>
          <p:txBody>
            <a:bodyPr wrap="square" rtlCol="0">
              <a:spAutoFit/>
            </a:bodyPr>
            <a:lstStyle/>
            <a:p>
              <a:pPr algn="ctr"/>
              <a:r>
                <a:rPr lang="en-US" sz="500">
                  <a:solidFill>
                    <a:schemeClr val="tx1"/>
                  </a:solidFill>
                </a:rPr>
                <a:t>5ES5: Blue Mint</a:t>
              </a:r>
            </a:p>
          </p:txBody>
        </p:sp>
      </p:grpSp>
      <p:grpSp>
        <p:nvGrpSpPr>
          <p:cNvPr id="369" name="Group 368">
            <a:extLst>
              <a:ext uri="{FF2B5EF4-FFF2-40B4-BE49-F238E27FC236}">
                <a16:creationId xmlns:a16="http://schemas.microsoft.com/office/drawing/2014/main" id="{81842BFE-C48D-4DC9-816E-B94716553A67}"/>
              </a:ext>
            </a:extLst>
          </p:cNvPr>
          <p:cNvGrpSpPr/>
          <p:nvPr/>
        </p:nvGrpSpPr>
        <p:grpSpPr>
          <a:xfrm>
            <a:off x="8470409" y="1589257"/>
            <a:ext cx="642250" cy="510017"/>
            <a:chOff x="4599053" y="6058893"/>
            <a:chExt cx="642250" cy="510017"/>
          </a:xfrm>
        </p:grpSpPr>
        <p:pic>
          <p:nvPicPr>
            <p:cNvPr id="370" name="Picture 369">
              <a:extLst>
                <a:ext uri="{FF2B5EF4-FFF2-40B4-BE49-F238E27FC236}">
                  <a16:creationId xmlns:a16="http://schemas.microsoft.com/office/drawing/2014/main" id="{929F9458-7BA0-418B-8533-0D3D52FB63E8}"/>
                </a:ext>
              </a:extLst>
            </p:cNvPr>
            <p:cNvPicPr>
              <a:picLocks/>
            </p:cNvPicPr>
            <p:nvPr/>
          </p:nvPicPr>
          <p:blipFill>
            <a:blip r:embed="rId52"/>
            <a:stretch>
              <a:fillRect/>
            </a:stretch>
          </p:blipFill>
          <p:spPr>
            <a:xfrm>
              <a:off x="4747849" y="6058893"/>
              <a:ext cx="365760" cy="365760"/>
            </a:xfrm>
            <a:prstGeom prst="rect">
              <a:avLst/>
            </a:prstGeom>
          </p:spPr>
        </p:pic>
        <p:sp>
          <p:nvSpPr>
            <p:cNvPr id="371" name="TextBox 370">
              <a:extLst>
                <a:ext uri="{FF2B5EF4-FFF2-40B4-BE49-F238E27FC236}">
                  <a16:creationId xmlns:a16="http://schemas.microsoft.com/office/drawing/2014/main" id="{BB731A41-A498-4963-A271-63E33E5D3D90}"/>
                </a:ext>
              </a:extLst>
            </p:cNvPr>
            <p:cNvSpPr txBox="1"/>
            <p:nvPr/>
          </p:nvSpPr>
          <p:spPr>
            <a:xfrm>
              <a:off x="4599053" y="6399633"/>
              <a:ext cx="642250" cy="169277"/>
            </a:xfrm>
            <a:prstGeom prst="rect">
              <a:avLst/>
            </a:prstGeom>
            <a:noFill/>
          </p:spPr>
          <p:txBody>
            <a:bodyPr wrap="square" rtlCol="0">
              <a:spAutoFit/>
            </a:bodyPr>
            <a:lstStyle/>
            <a:p>
              <a:pPr algn="ctr"/>
              <a:r>
                <a:rPr lang="en-US" sz="500">
                  <a:solidFill>
                    <a:schemeClr val="tx1"/>
                  </a:solidFill>
                </a:rPr>
                <a:t>5ET9: Slate</a:t>
              </a:r>
            </a:p>
          </p:txBody>
        </p:sp>
      </p:grpSp>
      <p:grpSp>
        <p:nvGrpSpPr>
          <p:cNvPr id="372" name="Group 371">
            <a:extLst>
              <a:ext uri="{FF2B5EF4-FFF2-40B4-BE49-F238E27FC236}">
                <a16:creationId xmlns:a16="http://schemas.microsoft.com/office/drawing/2014/main" id="{B46C9CAD-78C9-442B-A8E4-B4656EFB8D9B}"/>
              </a:ext>
            </a:extLst>
          </p:cNvPr>
          <p:cNvGrpSpPr/>
          <p:nvPr/>
        </p:nvGrpSpPr>
        <p:grpSpPr>
          <a:xfrm>
            <a:off x="9013384" y="1589257"/>
            <a:ext cx="642250" cy="510017"/>
            <a:chOff x="5142028" y="6058893"/>
            <a:chExt cx="642250" cy="510017"/>
          </a:xfrm>
        </p:grpSpPr>
        <p:pic>
          <p:nvPicPr>
            <p:cNvPr id="373" name="Picture 372">
              <a:extLst>
                <a:ext uri="{FF2B5EF4-FFF2-40B4-BE49-F238E27FC236}">
                  <a16:creationId xmlns:a16="http://schemas.microsoft.com/office/drawing/2014/main" id="{A78233A0-CFE7-468A-93E3-91AFF2EBA4F7}"/>
                </a:ext>
              </a:extLst>
            </p:cNvPr>
            <p:cNvPicPr>
              <a:picLocks/>
            </p:cNvPicPr>
            <p:nvPr/>
          </p:nvPicPr>
          <p:blipFill>
            <a:blip r:embed="rId53"/>
            <a:stretch>
              <a:fillRect/>
            </a:stretch>
          </p:blipFill>
          <p:spPr>
            <a:xfrm>
              <a:off x="5285758" y="6058893"/>
              <a:ext cx="365760" cy="365760"/>
            </a:xfrm>
            <a:prstGeom prst="rect">
              <a:avLst/>
            </a:prstGeom>
          </p:spPr>
        </p:pic>
        <p:sp>
          <p:nvSpPr>
            <p:cNvPr id="374" name="TextBox 373">
              <a:extLst>
                <a:ext uri="{FF2B5EF4-FFF2-40B4-BE49-F238E27FC236}">
                  <a16:creationId xmlns:a16="http://schemas.microsoft.com/office/drawing/2014/main" id="{07F2F345-5AF0-4F18-BAB7-4BD1F2ED7775}"/>
                </a:ext>
              </a:extLst>
            </p:cNvPr>
            <p:cNvSpPr txBox="1"/>
            <p:nvPr/>
          </p:nvSpPr>
          <p:spPr>
            <a:xfrm>
              <a:off x="5142028" y="6399633"/>
              <a:ext cx="642250" cy="169277"/>
            </a:xfrm>
            <a:prstGeom prst="rect">
              <a:avLst/>
            </a:prstGeom>
            <a:noFill/>
          </p:spPr>
          <p:txBody>
            <a:bodyPr wrap="square" rtlCol="0">
              <a:spAutoFit/>
            </a:bodyPr>
            <a:lstStyle/>
            <a:p>
              <a:pPr algn="ctr"/>
              <a:r>
                <a:rPr lang="en-US" sz="500">
                  <a:solidFill>
                    <a:schemeClr val="tx1"/>
                  </a:solidFill>
                </a:rPr>
                <a:t>5ET7: Ocean</a:t>
              </a:r>
            </a:p>
          </p:txBody>
        </p:sp>
      </p:grpSp>
      <p:grpSp>
        <p:nvGrpSpPr>
          <p:cNvPr id="375" name="Group 374">
            <a:extLst>
              <a:ext uri="{FF2B5EF4-FFF2-40B4-BE49-F238E27FC236}">
                <a16:creationId xmlns:a16="http://schemas.microsoft.com/office/drawing/2014/main" id="{742F0E3A-447C-4D1F-80D0-0CA763B4D227}"/>
              </a:ext>
            </a:extLst>
          </p:cNvPr>
          <p:cNvGrpSpPr/>
          <p:nvPr/>
        </p:nvGrpSpPr>
        <p:grpSpPr>
          <a:xfrm>
            <a:off x="9563839" y="1589257"/>
            <a:ext cx="642250" cy="586961"/>
            <a:chOff x="5692483" y="6058893"/>
            <a:chExt cx="642250" cy="586961"/>
          </a:xfrm>
        </p:grpSpPr>
        <p:pic>
          <p:nvPicPr>
            <p:cNvPr id="376" name="Picture 375" descr="Shape&#10;&#10;Description automatically generated">
              <a:extLst>
                <a:ext uri="{FF2B5EF4-FFF2-40B4-BE49-F238E27FC236}">
                  <a16:creationId xmlns:a16="http://schemas.microsoft.com/office/drawing/2014/main" id="{D034FFA0-DCB2-4CCA-B519-2C910A8684CE}"/>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5823667" y="6058893"/>
              <a:ext cx="365760" cy="365760"/>
            </a:xfrm>
            <a:prstGeom prst="rect">
              <a:avLst/>
            </a:prstGeom>
          </p:spPr>
        </p:pic>
        <p:sp>
          <p:nvSpPr>
            <p:cNvPr id="377" name="TextBox 376">
              <a:extLst>
                <a:ext uri="{FF2B5EF4-FFF2-40B4-BE49-F238E27FC236}">
                  <a16:creationId xmlns:a16="http://schemas.microsoft.com/office/drawing/2014/main" id="{6CA8EF0F-133C-4EB2-9DF5-0F5B40DBACDA}"/>
                </a:ext>
              </a:extLst>
            </p:cNvPr>
            <p:cNvSpPr txBox="1"/>
            <p:nvPr/>
          </p:nvSpPr>
          <p:spPr>
            <a:xfrm>
              <a:off x="5692483" y="6399633"/>
              <a:ext cx="642250" cy="246221"/>
            </a:xfrm>
            <a:prstGeom prst="rect">
              <a:avLst/>
            </a:prstGeom>
            <a:noFill/>
          </p:spPr>
          <p:txBody>
            <a:bodyPr wrap="square" rtlCol="0">
              <a:spAutoFit/>
            </a:bodyPr>
            <a:lstStyle/>
            <a:p>
              <a:pPr algn="ctr"/>
              <a:r>
                <a:rPr lang="en-US" sz="500">
                  <a:solidFill>
                    <a:schemeClr val="tx1"/>
                  </a:solidFill>
                </a:rPr>
                <a:t>5EU2: Electric Indigo</a:t>
              </a:r>
            </a:p>
          </p:txBody>
        </p:sp>
      </p:grpSp>
      <p:grpSp>
        <p:nvGrpSpPr>
          <p:cNvPr id="378" name="Group 377">
            <a:extLst>
              <a:ext uri="{FF2B5EF4-FFF2-40B4-BE49-F238E27FC236}">
                <a16:creationId xmlns:a16="http://schemas.microsoft.com/office/drawing/2014/main" id="{67C5598C-19EB-4255-A63D-2709420FA02F}"/>
              </a:ext>
            </a:extLst>
          </p:cNvPr>
          <p:cNvGrpSpPr/>
          <p:nvPr/>
        </p:nvGrpSpPr>
        <p:grpSpPr>
          <a:xfrm>
            <a:off x="10095807" y="1589257"/>
            <a:ext cx="642250" cy="586961"/>
            <a:chOff x="6224451" y="6058893"/>
            <a:chExt cx="642250" cy="586961"/>
          </a:xfrm>
        </p:grpSpPr>
        <p:pic>
          <p:nvPicPr>
            <p:cNvPr id="379" name="Picture 378">
              <a:extLst>
                <a:ext uri="{FF2B5EF4-FFF2-40B4-BE49-F238E27FC236}">
                  <a16:creationId xmlns:a16="http://schemas.microsoft.com/office/drawing/2014/main" id="{8AF7861C-E160-4110-AF6A-C98022AA6FAA}"/>
                </a:ext>
              </a:extLst>
            </p:cNvPr>
            <p:cNvPicPr>
              <a:picLocks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6361576" y="605889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0" name="TextBox 379">
              <a:extLst>
                <a:ext uri="{FF2B5EF4-FFF2-40B4-BE49-F238E27FC236}">
                  <a16:creationId xmlns:a16="http://schemas.microsoft.com/office/drawing/2014/main" id="{4A890515-BAF1-4ED8-9036-F43DD3775062}"/>
                </a:ext>
              </a:extLst>
            </p:cNvPr>
            <p:cNvSpPr txBox="1"/>
            <p:nvPr/>
          </p:nvSpPr>
          <p:spPr>
            <a:xfrm>
              <a:off x="6224451" y="6399633"/>
              <a:ext cx="642250" cy="246221"/>
            </a:xfrm>
            <a:prstGeom prst="rect">
              <a:avLst/>
            </a:prstGeom>
            <a:noFill/>
          </p:spPr>
          <p:txBody>
            <a:bodyPr wrap="square" rtlCol="0">
              <a:spAutoFit/>
            </a:bodyPr>
            <a:lstStyle/>
            <a:p>
              <a:pPr algn="ctr"/>
              <a:r>
                <a:rPr lang="en-US" sz="500">
                  <a:solidFill>
                    <a:schemeClr val="tx1"/>
                  </a:solidFill>
                </a:rPr>
                <a:t>5ER2: Blue Nickel</a:t>
              </a:r>
            </a:p>
          </p:txBody>
        </p:sp>
      </p:grpSp>
      <p:grpSp>
        <p:nvGrpSpPr>
          <p:cNvPr id="382" name="Group 381">
            <a:extLst>
              <a:ext uri="{FF2B5EF4-FFF2-40B4-BE49-F238E27FC236}">
                <a16:creationId xmlns:a16="http://schemas.microsoft.com/office/drawing/2014/main" id="{F3AB6DDC-2752-4FCF-BAE8-093D7F31093C}"/>
              </a:ext>
            </a:extLst>
          </p:cNvPr>
          <p:cNvGrpSpPr/>
          <p:nvPr/>
        </p:nvGrpSpPr>
        <p:grpSpPr>
          <a:xfrm>
            <a:off x="10627955" y="1589257"/>
            <a:ext cx="642250" cy="586961"/>
            <a:chOff x="6756599" y="6058893"/>
            <a:chExt cx="642250" cy="586961"/>
          </a:xfrm>
        </p:grpSpPr>
        <p:pic>
          <p:nvPicPr>
            <p:cNvPr id="383" name="Picture 382">
              <a:extLst>
                <a:ext uri="{FF2B5EF4-FFF2-40B4-BE49-F238E27FC236}">
                  <a16:creationId xmlns:a16="http://schemas.microsoft.com/office/drawing/2014/main" id="{48CBA3A2-39BA-4000-87F1-954EC7A2443F}"/>
                </a:ext>
              </a:extLst>
            </p:cNvPr>
            <p:cNvPicPr>
              <a:picLocks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6899486" y="605889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384" name="TextBox 383">
              <a:extLst>
                <a:ext uri="{FF2B5EF4-FFF2-40B4-BE49-F238E27FC236}">
                  <a16:creationId xmlns:a16="http://schemas.microsoft.com/office/drawing/2014/main" id="{F8131DDE-BF77-4E8C-BB67-87ACBD2FD27D}"/>
                </a:ext>
              </a:extLst>
            </p:cNvPr>
            <p:cNvSpPr txBox="1"/>
            <p:nvPr/>
          </p:nvSpPr>
          <p:spPr>
            <a:xfrm>
              <a:off x="6756599" y="6399633"/>
              <a:ext cx="642250" cy="246221"/>
            </a:xfrm>
            <a:prstGeom prst="rect">
              <a:avLst/>
            </a:prstGeom>
            <a:noFill/>
          </p:spPr>
          <p:txBody>
            <a:bodyPr wrap="square" rtlCol="0">
              <a:spAutoFit/>
            </a:bodyPr>
            <a:lstStyle/>
            <a:p>
              <a:pPr algn="ctr"/>
              <a:r>
                <a:rPr lang="en-US" sz="500">
                  <a:solidFill>
                    <a:schemeClr val="tx1"/>
                  </a:solidFill>
                </a:rPr>
                <a:t>5ER0: Cobalt</a:t>
              </a:r>
            </a:p>
            <a:p>
              <a:pPr algn="ctr"/>
              <a:endParaRPr lang="en-US" sz="500">
                <a:solidFill>
                  <a:schemeClr val="tx1"/>
                </a:solidFill>
              </a:endParaRPr>
            </a:p>
          </p:txBody>
        </p:sp>
      </p:grpSp>
      <p:sp>
        <p:nvSpPr>
          <p:cNvPr id="385" name="Content Placeholder 106">
            <a:extLst>
              <a:ext uri="{FF2B5EF4-FFF2-40B4-BE49-F238E27FC236}">
                <a16:creationId xmlns:a16="http://schemas.microsoft.com/office/drawing/2014/main" id="{A34BBF56-B844-4167-B15B-D6857A1632B2}"/>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Fabric Color Accents (Skin)</a:t>
            </a:r>
          </a:p>
        </p:txBody>
      </p:sp>
      <p:cxnSp>
        <p:nvCxnSpPr>
          <p:cNvPr id="386" name="Straight Connector 385">
            <a:extLst>
              <a:ext uri="{FF2B5EF4-FFF2-40B4-BE49-F238E27FC236}">
                <a16:creationId xmlns:a16="http://schemas.microsoft.com/office/drawing/2014/main" id="{C9FCB9ED-33FF-461B-B34D-ED701D400C8F}"/>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7" name="Content Placeholder 106">
            <a:extLst>
              <a:ext uri="{FF2B5EF4-FFF2-40B4-BE49-F238E27FC236}">
                <a16:creationId xmlns:a16="http://schemas.microsoft.com/office/drawing/2014/main" id="{7C4F5F91-D879-40FE-A9D5-C5C666889973}"/>
              </a:ext>
            </a:extLst>
          </p:cNvPr>
          <p:cNvSpPr>
            <a:spLocks noGrp="1"/>
          </p:cNvSpPr>
          <p:nvPr/>
        </p:nvSpPr>
        <p:spPr>
          <a:xfrm>
            <a:off x="3563725" y="577958"/>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PRICE GROUP 1</a:t>
            </a:r>
          </a:p>
        </p:txBody>
      </p:sp>
      <p:sp>
        <p:nvSpPr>
          <p:cNvPr id="419" name="Content Placeholder 106">
            <a:extLst>
              <a:ext uri="{FF2B5EF4-FFF2-40B4-BE49-F238E27FC236}">
                <a16:creationId xmlns:a16="http://schemas.microsoft.com/office/drawing/2014/main" id="{B3DF2D1A-3C82-4B54-9BEC-AFCA724E6CC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Fabric Color Accents (Skin)</a:t>
            </a:r>
          </a:p>
        </p:txBody>
      </p:sp>
      <p:sp>
        <p:nvSpPr>
          <p:cNvPr id="420" name="Content Placeholder 106">
            <a:extLst>
              <a:ext uri="{FF2B5EF4-FFF2-40B4-BE49-F238E27FC236}">
                <a16:creationId xmlns:a16="http://schemas.microsoft.com/office/drawing/2014/main" id="{DAA674E8-8494-4C65-B33C-F948D5C2FC66}"/>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err="1">
                <a:solidFill>
                  <a:schemeClr val="bg2">
                    <a:lumMod val="10000"/>
                  </a:schemeClr>
                </a:solidFill>
              </a:rPr>
              <a:t>Diversal</a:t>
            </a:r>
            <a:endParaRPr lang="en-US" sz="1600" b="1" dirty="0">
              <a:solidFill>
                <a:schemeClr val="bg2">
                  <a:lumMod val="10000"/>
                </a:schemeClr>
              </a:solidFill>
            </a:endParaRPr>
          </a:p>
          <a:p>
            <a:pPr>
              <a:spcBef>
                <a:spcPts val="0"/>
              </a:spcBef>
            </a:pPr>
            <a:r>
              <a:rPr lang="en-US" dirty="0">
                <a:solidFill>
                  <a:schemeClr val="bg2">
                    <a:lumMod val="10000"/>
                  </a:schemeClr>
                </a:solidFill>
              </a:rPr>
              <a:t>Beam (Fabric)</a:t>
            </a:r>
          </a:p>
        </p:txBody>
      </p:sp>
      <p:pic>
        <p:nvPicPr>
          <p:cNvPr id="421" name="Picture 420">
            <a:extLst>
              <a:ext uri="{FF2B5EF4-FFF2-40B4-BE49-F238E27FC236}">
                <a16:creationId xmlns:a16="http://schemas.microsoft.com/office/drawing/2014/main" id="{3997C7F3-E013-4D5E-A683-250A3370868F}"/>
              </a:ext>
            </a:extLst>
          </p:cNvPr>
          <p:cNvPicPr>
            <a:picLocks noChangeAspect="1"/>
          </p:cNvPicPr>
          <p:nvPr/>
        </p:nvPicPr>
        <p:blipFill rotWithShape="1">
          <a:blip r:embed="rId57"/>
          <a:srcRect l="27781" t="25306" r="21701" b="9252"/>
          <a:stretch/>
        </p:blipFill>
        <p:spPr>
          <a:xfrm>
            <a:off x="1228080" y="1514904"/>
            <a:ext cx="2244768" cy="1635700"/>
          </a:xfrm>
          <a:prstGeom prst="rect">
            <a:avLst/>
          </a:prstGeom>
        </p:spPr>
      </p:pic>
      <p:sp>
        <p:nvSpPr>
          <p:cNvPr id="422" name="Content Placeholder 106">
            <a:extLst>
              <a:ext uri="{FF2B5EF4-FFF2-40B4-BE49-F238E27FC236}">
                <a16:creationId xmlns:a16="http://schemas.microsoft.com/office/drawing/2014/main" id="{EAB7D58C-1A73-4275-8145-86AAA2570C3E}"/>
              </a:ext>
            </a:extLst>
          </p:cNvPr>
          <p:cNvSpPr>
            <a:spLocks noGrp="1"/>
          </p:cNvSpPr>
          <p:nvPr/>
        </p:nvSpPr>
        <p:spPr>
          <a:xfrm>
            <a:off x="366678" y="2122273"/>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End-of-Run</a:t>
            </a:r>
          </a:p>
          <a:p>
            <a:pPr>
              <a:lnSpc>
                <a:spcPct val="100000"/>
              </a:lnSpc>
              <a:spcBef>
                <a:spcPts val="0"/>
              </a:spcBef>
            </a:pPr>
            <a:r>
              <a:rPr lang="en-US" sz="600" dirty="0">
                <a:solidFill>
                  <a:schemeClr val="tx1"/>
                </a:solidFill>
              </a:rPr>
              <a:t>Paint Color Accents</a:t>
            </a:r>
          </a:p>
        </p:txBody>
      </p:sp>
      <p:cxnSp>
        <p:nvCxnSpPr>
          <p:cNvPr id="423" name="Straight Connector 422">
            <a:extLst>
              <a:ext uri="{FF2B5EF4-FFF2-40B4-BE49-F238E27FC236}">
                <a16:creationId xmlns:a16="http://schemas.microsoft.com/office/drawing/2014/main" id="{3757A51A-6A3C-4EC5-94B5-03F7DB8B3E2A}"/>
              </a:ext>
            </a:extLst>
          </p:cNvPr>
          <p:cNvCxnSpPr>
            <a:cxnSpLocks/>
          </p:cNvCxnSpPr>
          <p:nvPr/>
        </p:nvCxnSpPr>
        <p:spPr>
          <a:xfrm>
            <a:off x="479270" y="1910634"/>
            <a:ext cx="1499251" cy="1987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24" name="Content Placeholder 106">
            <a:extLst>
              <a:ext uri="{FF2B5EF4-FFF2-40B4-BE49-F238E27FC236}">
                <a16:creationId xmlns:a16="http://schemas.microsoft.com/office/drawing/2014/main" id="{AAFFD45E-584D-4B45-980E-44E14355A874}"/>
              </a:ext>
            </a:extLst>
          </p:cNvPr>
          <p:cNvSpPr>
            <a:spLocks noGrp="1"/>
          </p:cNvSpPr>
          <p:nvPr/>
        </p:nvSpPr>
        <p:spPr>
          <a:xfrm>
            <a:off x="386013" y="1672304"/>
            <a:ext cx="1097280" cy="1801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Skin</a:t>
            </a:r>
          </a:p>
          <a:p>
            <a:pPr>
              <a:lnSpc>
                <a:spcPct val="100000"/>
              </a:lnSpc>
              <a:spcBef>
                <a:spcPts val="0"/>
              </a:spcBef>
            </a:pPr>
            <a:r>
              <a:rPr lang="en-US" sz="600" dirty="0">
                <a:solidFill>
                  <a:schemeClr val="tx1"/>
                </a:solidFill>
              </a:rPr>
              <a:t>Paint Color Accents</a:t>
            </a:r>
          </a:p>
        </p:txBody>
      </p:sp>
      <p:cxnSp>
        <p:nvCxnSpPr>
          <p:cNvPr id="425" name="Straight Connector 424">
            <a:extLst>
              <a:ext uri="{FF2B5EF4-FFF2-40B4-BE49-F238E27FC236}">
                <a16:creationId xmlns:a16="http://schemas.microsoft.com/office/drawing/2014/main" id="{70433642-DF83-427D-A00D-BE37498CB666}"/>
              </a:ext>
            </a:extLst>
          </p:cNvPr>
          <p:cNvCxnSpPr>
            <a:cxnSpLocks/>
          </p:cNvCxnSpPr>
          <p:nvPr/>
        </p:nvCxnSpPr>
        <p:spPr>
          <a:xfrm>
            <a:off x="465052" y="2785277"/>
            <a:ext cx="100402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26" name="Content Placeholder 106">
            <a:extLst>
              <a:ext uri="{FF2B5EF4-FFF2-40B4-BE49-F238E27FC236}">
                <a16:creationId xmlns:a16="http://schemas.microsoft.com/office/drawing/2014/main" id="{743D2B53-999C-415F-921C-2E6FB8E41233}"/>
              </a:ext>
            </a:extLst>
          </p:cNvPr>
          <p:cNvSpPr>
            <a:spLocks noGrp="1"/>
          </p:cNvSpPr>
          <p:nvPr/>
        </p:nvSpPr>
        <p:spPr>
          <a:xfrm>
            <a:off x="371795" y="2539660"/>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Cable Cover</a:t>
            </a:r>
          </a:p>
          <a:p>
            <a:pPr>
              <a:lnSpc>
                <a:spcPct val="100000"/>
              </a:lnSpc>
              <a:spcBef>
                <a:spcPts val="0"/>
              </a:spcBef>
            </a:pPr>
            <a:r>
              <a:rPr lang="en-US" sz="600" dirty="0">
                <a:solidFill>
                  <a:schemeClr val="tx1"/>
                </a:solidFill>
              </a:rPr>
              <a:t>Paint Color Accents</a:t>
            </a:r>
          </a:p>
        </p:txBody>
      </p:sp>
      <p:cxnSp>
        <p:nvCxnSpPr>
          <p:cNvPr id="427" name="Straight Connector 426">
            <a:extLst>
              <a:ext uri="{FF2B5EF4-FFF2-40B4-BE49-F238E27FC236}">
                <a16:creationId xmlns:a16="http://schemas.microsoft.com/office/drawing/2014/main" id="{ED9C33F2-AA08-40CB-80DF-1A6DE027098C}"/>
              </a:ext>
            </a:extLst>
          </p:cNvPr>
          <p:cNvCxnSpPr>
            <a:cxnSpLocks/>
          </p:cNvCxnSpPr>
          <p:nvPr/>
        </p:nvCxnSpPr>
        <p:spPr>
          <a:xfrm>
            <a:off x="465052" y="1374465"/>
            <a:ext cx="15134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E078E5FE-0A70-4343-A1B2-150472F4789C}"/>
              </a:ext>
            </a:extLst>
          </p:cNvPr>
          <p:cNvCxnSpPr>
            <a:cxnSpLocks/>
          </p:cNvCxnSpPr>
          <p:nvPr/>
        </p:nvCxnSpPr>
        <p:spPr>
          <a:xfrm>
            <a:off x="1978521" y="1379883"/>
            <a:ext cx="0" cy="29242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29" name="Content Placeholder 106">
            <a:extLst>
              <a:ext uri="{FF2B5EF4-FFF2-40B4-BE49-F238E27FC236}">
                <a16:creationId xmlns:a16="http://schemas.microsoft.com/office/drawing/2014/main" id="{33C0518D-EA99-4E9D-9145-BAB00505A49C}"/>
              </a:ext>
            </a:extLst>
          </p:cNvPr>
          <p:cNvSpPr>
            <a:spLocks noGrp="1"/>
          </p:cNvSpPr>
          <p:nvPr/>
        </p:nvSpPr>
        <p:spPr>
          <a:xfrm>
            <a:off x="398660" y="1136918"/>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Rail</a:t>
            </a:r>
          </a:p>
          <a:p>
            <a:pPr>
              <a:lnSpc>
                <a:spcPct val="100000"/>
              </a:lnSpc>
              <a:spcBef>
                <a:spcPts val="0"/>
              </a:spcBef>
            </a:pPr>
            <a:r>
              <a:rPr lang="en-US" sz="600" dirty="0">
                <a:solidFill>
                  <a:schemeClr val="tx1"/>
                </a:solidFill>
              </a:rPr>
              <a:t>Aluminum Color Accents</a:t>
            </a:r>
          </a:p>
        </p:txBody>
      </p:sp>
      <p:cxnSp>
        <p:nvCxnSpPr>
          <p:cNvPr id="430" name="Straight Connector 429">
            <a:extLst>
              <a:ext uri="{FF2B5EF4-FFF2-40B4-BE49-F238E27FC236}">
                <a16:creationId xmlns:a16="http://schemas.microsoft.com/office/drawing/2014/main" id="{CFF7E7A5-AF7B-4F1B-9776-2F3A7AB01903}"/>
              </a:ext>
            </a:extLst>
          </p:cNvPr>
          <p:cNvCxnSpPr>
            <a:cxnSpLocks/>
          </p:cNvCxnSpPr>
          <p:nvPr/>
        </p:nvCxnSpPr>
        <p:spPr>
          <a:xfrm>
            <a:off x="459935" y="2367890"/>
            <a:ext cx="894366" cy="314"/>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31" name="Content Placeholder 106">
            <a:extLst>
              <a:ext uri="{FF2B5EF4-FFF2-40B4-BE49-F238E27FC236}">
                <a16:creationId xmlns:a16="http://schemas.microsoft.com/office/drawing/2014/main" id="{AA7679D4-69D7-4A69-BBF5-1660B5B7CF9C}"/>
              </a:ext>
            </a:extLst>
          </p:cNvPr>
          <p:cNvSpPr>
            <a:spLocks noGrp="1"/>
          </p:cNvSpPr>
          <p:nvPr/>
        </p:nvSpPr>
        <p:spPr>
          <a:xfrm>
            <a:off x="2271780" y="2761338"/>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Frame</a:t>
            </a:r>
          </a:p>
          <a:p>
            <a:pPr>
              <a:lnSpc>
                <a:spcPct val="100000"/>
              </a:lnSpc>
              <a:spcBef>
                <a:spcPts val="0"/>
              </a:spcBef>
            </a:pPr>
            <a:r>
              <a:rPr lang="en-US" sz="600" dirty="0">
                <a:solidFill>
                  <a:schemeClr val="tx1"/>
                </a:solidFill>
              </a:rPr>
              <a:t>Paint Color Accents</a:t>
            </a:r>
          </a:p>
        </p:txBody>
      </p:sp>
      <p:cxnSp>
        <p:nvCxnSpPr>
          <p:cNvPr id="432" name="Straight Connector 431">
            <a:extLst>
              <a:ext uri="{FF2B5EF4-FFF2-40B4-BE49-F238E27FC236}">
                <a16:creationId xmlns:a16="http://schemas.microsoft.com/office/drawing/2014/main" id="{A30C6CB1-8EAA-4AFA-986F-A72A1F05042B}"/>
              </a:ext>
            </a:extLst>
          </p:cNvPr>
          <p:cNvCxnSpPr>
            <a:cxnSpLocks/>
          </p:cNvCxnSpPr>
          <p:nvPr/>
        </p:nvCxnSpPr>
        <p:spPr>
          <a:xfrm>
            <a:off x="2373237" y="2994163"/>
            <a:ext cx="791972"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4CB6E122-F5BA-44C5-871D-9D3995F1A76B}"/>
              </a:ext>
            </a:extLst>
          </p:cNvPr>
          <p:cNvCxnSpPr>
            <a:cxnSpLocks/>
          </p:cNvCxnSpPr>
          <p:nvPr/>
        </p:nvCxnSpPr>
        <p:spPr>
          <a:xfrm>
            <a:off x="3165209" y="2468917"/>
            <a:ext cx="0" cy="525246"/>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34" name="Content Placeholder 106">
            <a:extLst>
              <a:ext uri="{FF2B5EF4-FFF2-40B4-BE49-F238E27FC236}">
                <a16:creationId xmlns:a16="http://schemas.microsoft.com/office/drawing/2014/main" id="{571B13D3-9BC3-4650-AE66-EF88C7167387}"/>
              </a:ext>
            </a:extLst>
          </p:cNvPr>
          <p:cNvSpPr>
            <a:spLocks noGrp="1"/>
          </p:cNvSpPr>
          <p:nvPr/>
        </p:nvSpPr>
        <p:spPr>
          <a:xfrm>
            <a:off x="2268475" y="3107678"/>
            <a:ext cx="1097280" cy="237315"/>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600" b="1" dirty="0">
                <a:solidFill>
                  <a:schemeClr val="tx1"/>
                </a:solidFill>
              </a:rPr>
              <a:t>Stabilizer</a:t>
            </a:r>
          </a:p>
          <a:p>
            <a:pPr>
              <a:lnSpc>
                <a:spcPct val="100000"/>
              </a:lnSpc>
              <a:spcBef>
                <a:spcPts val="0"/>
              </a:spcBef>
            </a:pPr>
            <a:r>
              <a:rPr lang="en-US" sz="600" dirty="0">
                <a:solidFill>
                  <a:schemeClr val="tx1"/>
                </a:solidFill>
              </a:rPr>
              <a:t>Paint Color Accents</a:t>
            </a:r>
          </a:p>
        </p:txBody>
      </p:sp>
      <p:cxnSp>
        <p:nvCxnSpPr>
          <p:cNvPr id="435" name="Straight Connector 434">
            <a:extLst>
              <a:ext uri="{FF2B5EF4-FFF2-40B4-BE49-F238E27FC236}">
                <a16:creationId xmlns:a16="http://schemas.microsoft.com/office/drawing/2014/main" id="{40642133-04F7-4F64-A92E-CC07BCA8032D}"/>
              </a:ext>
            </a:extLst>
          </p:cNvPr>
          <p:cNvCxnSpPr>
            <a:cxnSpLocks/>
          </p:cNvCxnSpPr>
          <p:nvPr/>
        </p:nvCxnSpPr>
        <p:spPr>
          <a:xfrm>
            <a:off x="2373237" y="3329443"/>
            <a:ext cx="960568"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B852AB3F-4EE6-4E19-A084-659D0DAB158A}"/>
              </a:ext>
            </a:extLst>
          </p:cNvPr>
          <p:cNvCxnSpPr>
            <a:cxnSpLocks/>
          </p:cNvCxnSpPr>
          <p:nvPr/>
        </p:nvCxnSpPr>
        <p:spPr>
          <a:xfrm>
            <a:off x="3333805" y="2558803"/>
            <a:ext cx="0" cy="78619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41" name="Group 240">
            <a:extLst>
              <a:ext uri="{FF2B5EF4-FFF2-40B4-BE49-F238E27FC236}">
                <a16:creationId xmlns:a16="http://schemas.microsoft.com/office/drawing/2014/main" id="{1504F4C9-8C5A-4FA0-90F7-56AB24725581}"/>
              </a:ext>
            </a:extLst>
          </p:cNvPr>
          <p:cNvGrpSpPr/>
          <p:nvPr/>
        </p:nvGrpSpPr>
        <p:grpSpPr>
          <a:xfrm>
            <a:off x="7964351" y="2673857"/>
            <a:ext cx="602423" cy="498279"/>
            <a:chOff x="9284599" y="1733499"/>
            <a:chExt cx="602423" cy="498279"/>
          </a:xfrm>
        </p:grpSpPr>
        <p:sp>
          <p:nvSpPr>
            <p:cNvPr id="243" name="Rectangle 242">
              <a:extLst>
                <a:ext uri="{FF2B5EF4-FFF2-40B4-BE49-F238E27FC236}">
                  <a16:creationId xmlns:a16="http://schemas.microsoft.com/office/drawing/2014/main" id="{0E471F8B-E8C8-4413-9132-C63396F8F98A}"/>
                </a:ext>
              </a:extLst>
            </p:cNvPr>
            <p:cNvSpPr/>
            <p:nvPr/>
          </p:nvSpPr>
          <p:spPr>
            <a:xfrm>
              <a:off x="9407626" y="1733499"/>
              <a:ext cx="365760" cy="365760"/>
            </a:xfrm>
            <a:prstGeom prst="rect">
              <a:avLst/>
            </a:prstGeom>
            <a:solidFill>
              <a:srgbClr val="BC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extBox 243">
              <a:extLst>
                <a:ext uri="{FF2B5EF4-FFF2-40B4-BE49-F238E27FC236}">
                  <a16:creationId xmlns:a16="http://schemas.microsoft.com/office/drawing/2014/main" id="{33BCE49F-A13E-4008-8202-FD1CE42FFD10}"/>
                </a:ext>
              </a:extLst>
            </p:cNvPr>
            <p:cNvSpPr txBox="1"/>
            <p:nvPr/>
          </p:nvSpPr>
          <p:spPr>
            <a:xfrm>
              <a:off x="9284599" y="2062501"/>
              <a:ext cx="602423" cy="169277"/>
            </a:xfrm>
            <a:prstGeom prst="rect">
              <a:avLst/>
            </a:prstGeom>
            <a:noFill/>
          </p:spPr>
          <p:txBody>
            <a:bodyPr wrap="square" rtlCol="0">
              <a:spAutoFit/>
            </a:bodyPr>
            <a:lstStyle/>
            <a:p>
              <a:pPr algn="ctr"/>
              <a:r>
                <a:rPr lang="en-US" sz="500" dirty="0"/>
                <a:t>1ATB: Cloud</a:t>
              </a:r>
            </a:p>
          </p:txBody>
        </p:sp>
      </p:grpSp>
      <p:grpSp>
        <p:nvGrpSpPr>
          <p:cNvPr id="248" name="Group 247">
            <a:extLst>
              <a:ext uri="{FF2B5EF4-FFF2-40B4-BE49-F238E27FC236}">
                <a16:creationId xmlns:a16="http://schemas.microsoft.com/office/drawing/2014/main" id="{4002F6E3-39A3-4D18-AD46-D057A44209E9}"/>
              </a:ext>
            </a:extLst>
          </p:cNvPr>
          <p:cNvGrpSpPr/>
          <p:nvPr/>
        </p:nvGrpSpPr>
        <p:grpSpPr>
          <a:xfrm>
            <a:off x="9015634" y="2673857"/>
            <a:ext cx="650860" cy="500821"/>
            <a:chOff x="8198406" y="1733499"/>
            <a:chExt cx="650860" cy="500821"/>
          </a:xfrm>
        </p:grpSpPr>
        <p:sp>
          <p:nvSpPr>
            <p:cNvPr id="249" name="Rectangle 248">
              <a:extLst>
                <a:ext uri="{FF2B5EF4-FFF2-40B4-BE49-F238E27FC236}">
                  <a16:creationId xmlns:a16="http://schemas.microsoft.com/office/drawing/2014/main" id="{97DCA599-4F45-49CB-97DF-67226FF2F09A}"/>
                </a:ext>
              </a:extLst>
            </p:cNvPr>
            <p:cNvSpPr/>
            <p:nvPr/>
          </p:nvSpPr>
          <p:spPr>
            <a:xfrm>
              <a:off x="8350936" y="1733499"/>
              <a:ext cx="365760" cy="365760"/>
            </a:xfrm>
            <a:prstGeom prst="rect">
              <a:avLst/>
            </a:prstGeom>
            <a:solidFill>
              <a:srgbClr val="9E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9FA78C3D-8C6B-4329-9401-E4591AE74FD6}"/>
                </a:ext>
              </a:extLst>
            </p:cNvPr>
            <p:cNvSpPr txBox="1"/>
            <p:nvPr/>
          </p:nvSpPr>
          <p:spPr>
            <a:xfrm>
              <a:off x="8198406" y="2065043"/>
              <a:ext cx="650860" cy="169277"/>
            </a:xfrm>
            <a:prstGeom prst="rect">
              <a:avLst/>
            </a:prstGeom>
            <a:noFill/>
          </p:spPr>
          <p:txBody>
            <a:bodyPr wrap="square" rtlCol="0">
              <a:spAutoFit/>
            </a:bodyPr>
            <a:lstStyle/>
            <a:p>
              <a:pPr algn="ctr"/>
              <a:r>
                <a:rPr lang="en-US" sz="500" dirty="0"/>
                <a:t>1ATH: Olivine</a:t>
              </a:r>
            </a:p>
          </p:txBody>
        </p:sp>
      </p:grpSp>
      <p:grpSp>
        <p:nvGrpSpPr>
          <p:cNvPr id="251" name="Group 250">
            <a:extLst>
              <a:ext uri="{FF2B5EF4-FFF2-40B4-BE49-F238E27FC236}">
                <a16:creationId xmlns:a16="http://schemas.microsoft.com/office/drawing/2014/main" id="{7789E14B-546C-40AE-A3CC-C89320196CF3}"/>
              </a:ext>
            </a:extLst>
          </p:cNvPr>
          <p:cNvGrpSpPr/>
          <p:nvPr/>
        </p:nvGrpSpPr>
        <p:grpSpPr>
          <a:xfrm>
            <a:off x="8485929" y="2676954"/>
            <a:ext cx="649535" cy="498279"/>
            <a:chOff x="8735230" y="1733499"/>
            <a:chExt cx="649535" cy="498279"/>
          </a:xfrm>
        </p:grpSpPr>
        <p:sp>
          <p:nvSpPr>
            <p:cNvPr id="252" name="Rectangle 251">
              <a:extLst>
                <a:ext uri="{FF2B5EF4-FFF2-40B4-BE49-F238E27FC236}">
                  <a16:creationId xmlns:a16="http://schemas.microsoft.com/office/drawing/2014/main" id="{E4A2127A-9809-4E41-9C36-15B89B5442F3}"/>
                </a:ext>
              </a:extLst>
            </p:cNvPr>
            <p:cNvSpPr/>
            <p:nvPr/>
          </p:nvSpPr>
          <p:spPr>
            <a:xfrm>
              <a:off x="8877576" y="1733499"/>
              <a:ext cx="365760" cy="365760"/>
            </a:xfrm>
            <a:prstGeom prst="rect">
              <a:avLst/>
            </a:prstGeom>
            <a:solidFill>
              <a:srgbClr val="B8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extBox 252">
              <a:extLst>
                <a:ext uri="{FF2B5EF4-FFF2-40B4-BE49-F238E27FC236}">
                  <a16:creationId xmlns:a16="http://schemas.microsoft.com/office/drawing/2014/main" id="{9800FCF9-90B5-46E7-BA59-BF80573F2CEF}"/>
                </a:ext>
              </a:extLst>
            </p:cNvPr>
            <p:cNvSpPr txBox="1"/>
            <p:nvPr/>
          </p:nvSpPr>
          <p:spPr>
            <a:xfrm>
              <a:off x="8735230" y="2062501"/>
              <a:ext cx="649535" cy="169277"/>
            </a:xfrm>
            <a:prstGeom prst="rect">
              <a:avLst/>
            </a:prstGeom>
            <a:noFill/>
          </p:spPr>
          <p:txBody>
            <a:bodyPr wrap="square" rtlCol="0">
              <a:spAutoFit/>
            </a:bodyPr>
            <a:lstStyle/>
            <a:p>
              <a:pPr algn="ctr"/>
              <a:r>
                <a:rPr lang="en-US" sz="500" dirty="0"/>
                <a:t>1ATJ: Sea Salt</a:t>
              </a:r>
            </a:p>
          </p:txBody>
        </p:sp>
      </p:grpSp>
      <p:grpSp>
        <p:nvGrpSpPr>
          <p:cNvPr id="254" name="Group 253">
            <a:extLst>
              <a:ext uri="{FF2B5EF4-FFF2-40B4-BE49-F238E27FC236}">
                <a16:creationId xmlns:a16="http://schemas.microsoft.com/office/drawing/2014/main" id="{F90AC466-1EBC-4959-B0A5-E5A4CBDC31C5}"/>
              </a:ext>
            </a:extLst>
          </p:cNvPr>
          <p:cNvGrpSpPr/>
          <p:nvPr/>
        </p:nvGrpSpPr>
        <p:grpSpPr>
          <a:xfrm>
            <a:off x="9558227" y="2669324"/>
            <a:ext cx="602423" cy="575223"/>
            <a:chOff x="9813130" y="1733499"/>
            <a:chExt cx="602423" cy="575223"/>
          </a:xfrm>
        </p:grpSpPr>
        <p:sp>
          <p:nvSpPr>
            <p:cNvPr id="255" name="Rectangle 254">
              <a:extLst>
                <a:ext uri="{FF2B5EF4-FFF2-40B4-BE49-F238E27FC236}">
                  <a16:creationId xmlns:a16="http://schemas.microsoft.com/office/drawing/2014/main" id="{8102D2FB-E4E7-40EB-8533-6563DA8C30EE}"/>
                </a:ext>
              </a:extLst>
            </p:cNvPr>
            <p:cNvSpPr/>
            <p:nvPr/>
          </p:nvSpPr>
          <p:spPr>
            <a:xfrm>
              <a:off x="9939754" y="1733499"/>
              <a:ext cx="365760" cy="365760"/>
            </a:xfrm>
            <a:prstGeom prst="rect">
              <a:avLst/>
            </a:prstGeom>
            <a:solidFill>
              <a:srgbClr val="031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DF5C72D7-C1C6-4237-89BD-F9B2D9D95076}"/>
                </a:ext>
              </a:extLst>
            </p:cNvPr>
            <p:cNvSpPr txBox="1"/>
            <p:nvPr/>
          </p:nvSpPr>
          <p:spPr>
            <a:xfrm>
              <a:off x="9813130" y="2062501"/>
              <a:ext cx="602423" cy="246221"/>
            </a:xfrm>
            <a:prstGeom prst="rect">
              <a:avLst/>
            </a:prstGeom>
            <a:noFill/>
          </p:spPr>
          <p:txBody>
            <a:bodyPr wrap="square" rtlCol="0">
              <a:spAutoFit/>
            </a:bodyPr>
            <a:lstStyle/>
            <a:p>
              <a:pPr algn="ctr">
                <a:lnSpc>
                  <a:spcPct val="100000"/>
                </a:lnSpc>
                <a:spcBef>
                  <a:spcPts val="100"/>
                </a:spcBef>
              </a:pPr>
              <a:r>
                <a:rPr lang="en-US" sz="500" dirty="0"/>
                <a:t>4EE9: Electric Indigo</a:t>
              </a:r>
            </a:p>
          </p:txBody>
        </p:sp>
      </p:grpSp>
      <p:sp>
        <p:nvSpPr>
          <p:cNvPr id="260" name="Content Placeholder 106">
            <a:extLst>
              <a:ext uri="{FF2B5EF4-FFF2-40B4-BE49-F238E27FC236}">
                <a16:creationId xmlns:a16="http://schemas.microsoft.com/office/drawing/2014/main" id="{82EF21FE-6E9C-42E0-8694-5B8219A2C5CC}"/>
              </a:ext>
            </a:extLst>
          </p:cNvPr>
          <p:cNvSpPr>
            <a:spLocks noGrp="1"/>
          </p:cNvSpPr>
          <p:nvPr/>
        </p:nvSpPr>
        <p:spPr>
          <a:xfrm>
            <a:off x="8002658" y="3253915"/>
            <a:ext cx="3745142"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Paint Color Accents (End-of-Run, Cable Cover &amp; Stabilizer) </a:t>
            </a:r>
          </a:p>
        </p:txBody>
      </p:sp>
      <p:sp>
        <p:nvSpPr>
          <p:cNvPr id="261" name="Content Placeholder 106">
            <a:extLst>
              <a:ext uri="{FF2B5EF4-FFF2-40B4-BE49-F238E27FC236}">
                <a16:creationId xmlns:a16="http://schemas.microsoft.com/office/drawing/2014/main" id="{C1A8AE57-5767-4FE6-9E57-5803FCAFB660}"/>
              </a:ext>
            </a:extLst>
          </p:cNvPr>
          <p:cNvSpPr>
            <a:spLocks noGrp="1"/>
          </p:cNvSpPr>
          <p:nvPr/>
        </p:nvSpPr>
        <p:spPr>
          <a:xfrm>
            <a:off x="7999052" y="3529342"/>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No cool tone available</a:t>
            </a:r>
          </a:p>
        </p:txBody>
      </p:sp>
      <p:cxnSp>
        <p:nvCxnSpPr>
          <p:cNvPr id="262" name="Straight Connector 261">
            <a:extLst>
              <a:ext uri="{FF2B5EF4-FFF2-40B4-BE49-F238E27FC236}">
                <a16:creationId xmlns:a16="http://schemas.microsoft.com/office/drawing/2014/main" id="{F5FA1BDC-9189-4157-A613-FD72F7F2F4E2}"/>
              </a:ext>
            </a:extLst>
          </p:cNvPr>
          <p:cNvCxnSpPr>
            <a:cxnSpLocks/>
          </p:cNvCxnSpPr>
          <p:nvPr/>
        </p:nvCxnSpPr>
        <p:spPr>
          <a:xfrm>
            <a:off x="8020129" y="3522991"/>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3" name="Content Placeholder 106">
            <a:extLst>
              <a:ext uri="{FF2B5EF4-FFF2-40B4-BE49-F238E27FC236}">
                <a16:creationId xmlns:a16="http://schemas.microsoft.com/office/drawing/2014/main" id="{63ECB720-B047-4317-99D3-41B4CCCD8BFD}"/>
              </a:ext>
            </a:extLst>
          </p:cNvPr>
          <p:cNvSpPr>
            <a:spLocks noGrp="1"/>
          </p:cNvSpPr>
          <p:nvPr/>
        </p:nvSpPr>
        <p:spPr>
          <a:xfrm>
            <a:off x="8009214" y="3922938"/>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solidFill>
                  <a:schemeClr val="bg2">
                    <a:lumMod val="10000"/>
                  </a:schemeClr>
                </a:solidFill>
              </a:rPr>
              <a:t>Aluminum Color Accents </a:t>
            </a:r>
          </a:p>
          <a:p>
            <a:endParaRPr lang="en-US" b="1" dirty="0">
              <a:solidFill>
                <a:schemeClr val="bg2">
                  <a:lumMod val="10000"/>
                </a:schemeClr>
              </a:solidFill>
            </a:endParaRPr>
          </a:p>
        </p:txBody>
      </p:sp>
      <p:sp>
        <p:nvSpPr>
          <p:cNvPr id="264" name="Content Placeholder 106">
            <a:extLst>
              <a:ext uri="{FF2B5EF4-FFF2-40B4-BE49-F238E27FC236}">
                <a16:creationId xmlns:a16="http://schemas.microsoft.com/office/drawing/2014/main" id="{8F1E9EB8-71AF-4F81-B460-FFA1D2BA997B}"/>
              </a:ext>
            </a:extLst>
          </p:cNvPr>
          <p:cNvSpPr>
            <a:spLocks noGrp="1"/>
          </p:cNvSpPr>
          <p:nvPr/>
        </p:nvSpPr>
        <p:spPr>
          <a:xfrm>
            <a:off x="8005608" y="4198365"/>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Anodized Aluminum Color Accents</a:t>
            </a:r>
          </a:p>
        </p:txBody>
      </p:sp>
      <p:cxnSp>
        <p:nvCxnSpPr>
          <p:cNvPr id="265" name="Straight Connector 264">
            <a:extLst>
              <a:ext uri="{FF2B5EF4-FFF2-40B4-BE49-F238E27FC236}">
                <a16:creationId xmlns:a16="http://schemas.microsoft.com/office/drawing/2014/main" id="{EDC909E9-3A67-42BD-877B-89AD99B71933}"/>
              </a:ext>
            </a:extLst>
          </p:cNvPr>
          <p:cNvCxnSpPr>
            <a:cxnSpLocks/>
          </p:cNvCxnSpPr>
          <p:nvPr/>
        </p:nvCxnSpPr>
        <p:spPr>
          <a:xfrm>
            <a:off x="8026685" y="4192014"/>
            <a:ext cx="36628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68" name="Group 267">
            <a:extLst>
              <a:ext uri="{FF2B5EF4-FFF2-40B4-BE49-F238E27FC236}">
                <a16:creationId xmlns:a16="http://schemas.microsoft.com/office/drawing/2014/main" id="{1B86FF62-E8C0-4172-A199-E4B26227719E}"/>
              </a:ext>
            </a:extLst>
          </p:cNvPr>
          <p:cNvGrpSpPr/>
          <p:nvPr/>
        </p:nvGrpSpPr>
        <p:grpSpPr>
          <a:xfrm>
            <a:off x="8462873" y="4424974"/>
            <a:ext cx="650860" cy="593247"/>
            <a:chOff x="8810426" y="2523923"/>
            <a:chExt cx="650860" cy="593247"/>
          </a:xfrm>
        </p:grpSpPr>
        <p:pic>
          <p:nvPicPr>
            <p:cNvPr id="270" name="Picture 269" descr="A picture containing text, accessory, case&#10;&#10;Description automatically generated">
              <a:extLst>
                <a:ext uri="{FF2B5EF4-FFF2-40B4-BE49-F238E27FC236}">
                  <a16:creationId xmlns:a16="http://schemas.microsoft.com/office/drawing/2014/main" id="{09ED4E3C-AF11-46C7-A723-5A1D111D4D4E}"/>
                </a:ext>
              </a:extLst>
            </p:cNvPr>
            <p:cNvPicPr>
              <a:picLocks/>
            </p:cNvPicPr>
            <p:nvPr/>
          </p:nvPicPr>
          <p:blipFill>
            <a:blip r:embed="rId58">
              <a:extLst>
                <a:ext uri="{28A0092B-C50C-407E-A947-70E740481C1C}">
                  <a14:useLocalDpi xmlns:a14="http://schemas.microsoft.com/office/drawing/2010/main" val="0"/>
                </a:ext>
              </a:extLst>
            </a:blip>
            <a:stretch>
              <a:fillRect/>
            </a:stretch>
          </p:blipFill>
          <p:spPr>
            <a:xfrm>
              <a:off x="8957688" y="2523923"/>
              <a:ext cx="365760" cy="365760"/>
            </a:xfrm>
            <a:prstGeom prst="rect">
              <a:avLst/>
            </a:prstGeom>
          </p:spPr>
        </p:pic>
        <p:sp>
          <p:nvSpPr>
            <p:cNvPr id="271" name="TextBox 270">
              <a:extLst>
                <a:ext uri="{FF2B5EF4-FFF2-40B4-BE49-F238E27FC236}">
                  <a16:creationId xmlns:a16="http://schemas.microsoft.com/office/drawing/2014/main" id="{4C7119FB-57CF-4434-B47E-76E0649DC0C0}"/>
                </a:ext>
              </a:extLst>
            </p:cNvPr>
            <p:cNvSpPr txBox="1"/>
            <p:nvPr/>
          </p:nvSpPr>
          <p:spPr>
            <a:xfrm>
              <a:off x="8810426" y="2870949"/>
              <a:ext cx="650860" cy="246221"/>
            </a:xfrm>
            <a:prstGeom prst="rect">
              <a:avLst/>
            </a:prstGeom>
            <a:noFill/>
          </p:spPr>
          <p:txBody>
            <a:bodyPr wrap="square" rtlCol="0">
              <a:spAutoFit/>
            </a:bodyPr>
            <a:lstStyle/>
            <a:p>
              <a:pPr algn="ctr"/>
              <a:r>
                <a:rPr lang="en-US" sz="500" dirty="0"/>
                <a:t>8051: Dark Anodize</a:t>
              </a:r>
            </a:p>
          </p:txBody>
        </p:sp>
      </p:grpSp>
      <p:grpSp>
        <p:nvGrpSpPr>
          <p:cNvPr id="272" name="Group 271">
            <a:extLst>
              <a:ext uri="{FF2B5EF4-FFF2-40B4-BE49-F238E27FC236}">
                <a16:creationId xmlns:a16="http://schemas.microsoft.com/office/drawing/2014/main" id="{B2924221-C16D-41DE-9006-197410950123}"/>
              </a:ext>
            </a:extLst>
          </p:cNvPr>
          <p:cNvGrpSpPr/>
          <p:nvPr/>
        </p:nvGrpSpPr>
        <p:grpSpPr>
          <a:xfrm>
            <a:off x="7962070" y="4424974"/>
            <a:ext cx="650860" cy="576891"/>
            <a:chOff x="8339531" y="3013217"/>
            <a:chExt cx="650860" cy="576891"/>
          </a:xfrm>
        </p:grpSpPr>
        <p:pic>
          <p:nvPicPr>
            <p:cNvPr id="273" name="Picture 29">
              <a:extLst>
                <a:ext uri="{FF2B5EF4-FFF2-40B4-BE49-F238E27FC236}">
                  <a16:creationId xmlns:a16="http://schemas.microsoft.com/office/drawing/2014/main" id="{A41F6076-F6F5-4426-9F83-3E9B11C368FB}"/>
                </a:ext>
              </a:extLst>
            </p:cNvPr>
            <p:cNvPicPr>
              <a:picLocks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8479842" y="301321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id="{8CCAE4DA-65A1-4994-8755-67F3260C008E}"/>
                </a:ext>
              </a:extLst>
            </p:cNvPr>
            <p:cNvSpPr txBox="1"/>
            <p:nvPr/>
          </p:nvSpPr>
          <p:spPr>
            <a:xfrm>
              <a:off x="8339531" y="3343887"/>
              <a:ext cx="650860" cy="246221"/>
            </a:xfrm>
            <a:prstGeom prst="rect">
              <a:avLst/>
            </a:prstGeom>
            <a:noFill/>
          </p:spPr>
          <p:txBody>
            <a:bodyPr wrap="square" rtlCol="0">
              <a:spAutoFit/>
            </a:bodyPr>
            <a:lstStyle/>
            <a:p>
              <a:pPr algn="ctr">
                <a:lnSpc>
                  <a:spcPct val="100000"/>
                </a:lnSpc>
                <a:spcBef>
                  <a:spcPts val="100"/>
                </a:spcBef>
              </a:pPr>
              <a:r>
                <a:rPr lang="en-US" sz="500" dirty="0"/>
                <a:t>8050: Clear Anodize</a:t>
              </a:r>
            </a:p>
          </p:txBody>
        </p:sp>
      </p:grpSp>
    </p:spTree>
    <p:extLst>
      <p:ext uri="{BB962C8B-B14F-4D97-AF65-F5344CB8AC3E}">
        <p14:creationId xmlns:p14="http://schemas.microsoft.com/office/powerpoint/2010/main" val="3125709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AA951354F8D74BA2C6EA2F44A00F2E" ma:contentTypeVersion="14" ma:contentTypeDescription="Create a new document." ma:contentTypeScope="" ma:versionID="951f897ee86d3c7738bde4ab6d730395">
  <xsd:schema xmlns:xsd="http://www.w3.org/2001/XMLSchema" xmlns:xs="http://www.w3.org/2001/XMLSchema" xmlns:p="http://schemas.microsoft.com/office/2006/metadata/properties" xmlns:ns2="bdbdaad0-cc71-4029-8186-72f3a62bcd56" xmlns:ns3="cdcd2da1-459e-48a0-a30d-3d33b7cc51b0" targetNamespace="http://schemas.microsoft.com/office/2006/metadata/properties" ma:root="true" ma:fieldsID="80d938047663eab3d3e54dea961dc84d" ns2:_="" ns3:_="">
    <xsd:import namespace="bdbdaad0-cc71-4029-8186-72f3a62bcd56"/>
    <xsd:import namespace="cdcd2da1-459e-48a0-a30d-3d33b7cc51b0"/>
    <xsd:element name="properties">
      <xsd:complexType>
        <xsd:sequence>
          <xsd:element name="documentManagement">
            <xsd:complexType>
              <xsd:all>
                <xsd:element ref="ns2:Project"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Thumbnail"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bdaad0-cc71-4029-8186-72f3a62bcd56" elementFormDefault="qualified">
    <xsd:import namespace="http://schemas.microsoft.com/office/2006/documentManagement/types"/>
    <xsd:import namespace="http://schemas.microsoft.com/office/infopath/2007/PartnerControls"/>
    <xsd:element name="Project" ma:index="8" nillable="true" ma:displayName="Project" ma:format="Dropdown" ma:internalName="Project">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Thumbnail" ma:index="17" nillable="true" ma:displayName="Thumbnail" ma:format="Thumbnail" ma:internalName="Thumbnail">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cd2da1-459e-48a0-a30d-3d33b7cc51b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1d99362-8826-4ddf-a771-04d954252184}" ma:internalName="TaxCatchAll" ma:showField="CatchAllData" ma:web="cdcd2da1-459e-48a0-a30d-3d33b7cc51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dcd2da1-459e-48a0-a30d-3d33b7cc51b0" xsi:nil="true"/>
    <Project xmlns="bdbdaad0-cc71-4029-8186-72f3a62bcd56" xsi:nil="true"/>
    <Thumbnail xmlns="bdbdaad0-cc71-4029-8186-72f3a62bcd56" xsi:nil="true"/>
  </documentManagement>
</p:properties>
</file>

<file path=customXml/itemProps1.xml><?xml version="1.0" encoding="utf-8"?>
<ds:datastoreItem xmlns:ds="http://schemas.openxmlformats.org/officeDocument/2006/customXml" ds:itemID="{661AAE43-FF3F-4668-B0B2-64C18F73B23A}">
  <ds:schemaRefs>
    <ds:schemaRef ds:uri="http://schemas.microsoft.com/sharepoint/v3/contenttype/forms"/>
  </ds:schemaRefs>
</ds:datastoreItem>
</file>

<file path=customXml/itemProps2.xml><?xml version="1.0" encoding="utf-8"?>
<ds:datastoreItem xmlns:ds="http://schemas.openxmlformats.org/officeDocument/2006/customXml" ds:itemID="{0C8BD473-A55E-4C0E-B5E4-499E8D32D923}"/>
</file>

<file path=customXml/itemProps3.xml><?xml version="1.0" encoding="utf-8"?>
<ds:datastoreItem xmlns:ds="http://schemas.openxmlformats.org/officeDocument/2006/customXml" ds:itemID="{C00DE2B1-C29E-45A1-8179-F737A827B43A}">
  <ds:schemaRefs>
    <ds:schemaRef ds:uri="11cbf657-58a4-4898-b5df-da539af95654"/>
    <ds:schemaRef ds:uri="e1409637-7091-4adc-8273-3c02d7f877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636</TotalTime>
  <Words>3219</Words>
  <Application>Microsoft Office PowerPoint</Application>
  <PresentationFormat>Widescreen</PresentationFormat>
  <Paragraphs>1099</Paragraphs>
  <Slides>30</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Diversal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CHOONG Cheong Tat (Kelvin)</dc:creator>
  <cp:lastModifiedBy>Abdul Aziz, Siti Shahila (Siti)</cp:lastModifiedBy>
  <cp:revision>72</cp:revision>
  <dcterms:created xsi:type="dcterms:W3CDTF">2020-12-22T01:33:16Z</dcterms:created>
  <dcterms:modified xsi:type="dcterms:W3CDTF">2022-01-06T08:03:52Z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0x010100E4AA951354F8D74BA2C6EA2F44A00F2E</vt:lpwstr>
  </property>
</Properties>
</file>