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4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1" r:id="rId15"/>
    <p:sldId id="267" r:id="rId16"/>
    <p:sldId id="268" r:id="rId17"/>
    <p:sldId id="269" r:id="rId18"/>
    <p:sldId id="272" r:id="rId19"/>
    <p:sldId id="270" r:id="rId20"/>
    <p:sldId id="273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71E5-F524-4354-BA87-618DB905B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4B3CE-DFD7-4E51-97E2-92EEE5645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01AAE-2E8A-412A-B6A9-26E37CDCA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A5A6-F081-4490-ACB5-9E5891173D6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D05A1-3223-4BED-ACF2-BCB0762B5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FDC54-8617-4209-9549-35889BA3A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B61-3F98-4692-8590-2EDA9D848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42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20E07-E6FE-42DD-966A-A0E8D6DFB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835AC7-D355-4767-BBFF-D54F79168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8285A-B678-4F97-9923-38CAB763B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A5A6-F081-4490-ACB5-9E5891173D6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BB1A8-34C0-4148-91A0-5C0394D7E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B970F-A921-4DB5-9AA7-A3615D4B2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B61-3F98-4692-8590-2EDA9D848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99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80504D-89EA-4AB7-BDF0-E86C3DF92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E7532-216F-4C81-A5EA-F8F73418E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839A1-9F00-460E-8CED-83AB6AF5A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A5A6-F081-4490-ACB5-9E5891173D6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C1E-5031-4022-8211-D126AB6D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30E195-B60E-4E33-BCCF-51B903295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B61-3F98-4692-8590-2EDA9D848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9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2BB4E-18E6-4D4E-BEAE-EA6C8077E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787F5-65D7-4330-AF95-9EBA007A5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95D96-D287-4E6E-83D1-95A744A4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A5A6-F081-4490-ACB5-9E5891173D6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6822F-A7CA-4830-91C0-9D08D148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D64A0-0BC5-4E42-B3CE-4FCD4E45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B61-3F98-4692-8590-2EDA9D848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74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CAABC-4A8A-4CE4-A671-D56ADDF9B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14CB8-E63A-4100-92E5-E026380B0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5FAE9-E628-4E51-956A-7E5DFE172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A5A6-F081-4490-ACB5-9E5891173D6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4FB7-A547-479A-8A74-FE1D663F4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A2845-F4F3-4131-B7A1-C03848A54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B61-3F98-4692-8590-2EDA9D848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84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ABEB-C165-4358-B8FA-0C24F6352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B165F-40C9-4A23-9FB7-C09FD1A1C1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201F2F-D4CE-4B13-A314-E33C8ECBB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96D35A-3EB9-4633-BE69-4AD9EC8A0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A5A6-F081-4490-ACB5-9E5891173D6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21E2E-48CF-4843-AE29-440C46BC3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D84FF-1422-4483-BF8F-2E721E183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B61-3F98-4692-8590-2EDA9D848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42FC0-CEA7-4C58-94F4-A0E788D4D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858BD-FA9C-424D-90F3-7E31235AA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77FE2C-9B3F-4272-A40D-F46F52CC1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1041CD-8E87-4CFD-8D84-F83C3EC6BD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5DD41-2E48-4CA8-85C0-FF35332724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F51A2A-0CEE-40CA-BF3C-4B5A3B57C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A5A6-F081-4490-ACB5-9E5891173D6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98246D-7D42-4BB2-86E6-04EFCF9BD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8AB04A-EB75-4BD3-A842-DC6363DE8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B61-3F98-4692-8590-2EDA9D848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28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1A4A4-61A7-4DDB-93DB-8C59A9413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8C70B0-7E51-4DDF-9C29-13AE2CE4A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A5A6-F081-4490-ACB5-9E5891173D6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57A1B9-531D-4D1D-803B-A65AFEA54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B04C86-9179-4C52-953C-E65C4A5E1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B61-3F98-4692-8590-2EDA9D848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0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4C587D-35A1-40EB-ABD6-571DE5E7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A5A6-F081-4490-ACB5-9E5891173D6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3AFE8E-28AD-4557-856A-A98DCFB20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01923-297F-4420-B384-489817DC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B61-3F98-4692-8590-2EDA9D848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8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1BBB3-F07D-442A-9161-71A8BD5CE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BEFDB-0617-48A9-B9EB-1D98FE889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7D3EF8-6382-4EC3-B240-19C084958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318F6-73B7-4B82-B2F3-F99A3EF92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A5A6-F081-4490-ACB5-9E5891173D6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54AE4-89EF-442F-B77D-E6AF20CBE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B0B26-A145-40FF-89EE-5100C86A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B61-3F98-4692-8590-2EDA9D848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29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FB94-67A6-4E91-ACDA-150F6A89E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A45CAB-3C87-44CB-9B31-5C4D05BEB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80105-CFF6-4791-B647-E26CCC2C5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6F067-2461-4FD4-BDE9-A8381C3C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3A5A6-F081-4490-ACB5-9E5891173D6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0D962-0FAB-4F10-BF6D-46182095F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288CF-76C7-48B8-A817-C4918C200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66B61-3F98-4692-8590-2EDA9D848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5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D6CC73-73AD-49C1-9FAA-7077F7EC3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3D28F-6203-4BA4-9AE2-B18D7A509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E8FB7-5CA9-4513-868F-1B99E36D1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3A5A6-F081-4490-ACB5-9E5891173D64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D3B97-79A1-48BB-BEA2-9E37FE74F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E1B43-9786-4A04-B6D0-BB42D0BF9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66B61-3F98-4692-8590-2EDA9D848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5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AEC404-CEB2-41B7-AA07-685532927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26" y="1278143"/>
            <a:ext cx="9703348" cy="54919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F1B291-5E11-4BBA-96E5-35B7CFD3AE23}"/>
              </a:ext>
            </a:extLst>
          </p:cNvPr>
          <p:cNvSpPr txBox="1"/>
          <p:nvPr/>
        </p:nvSpPr>
        <p:spPr>
          <a:xfrm>
            <a:off x="2080148" y="419099"/>
            <a:ext cx="8031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Installation Guide For Single Side Bench 720H</a:t>
            </a:r>
            <a:endParaRPr lang="zh-CN" altLang="en-US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34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3516A-DEBC-4775-A04F-884AE01D1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BC993-2911-4605-9B93-AFFB3DA31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EB829-0890-48F7-A6A0-F3A69AB8B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528" y="0"/>
            <a:ext cx="11086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2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249B7-25A7-4AC4-872C-68F2FF017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FBECF-1F45-4182-9836-68BCA90AB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7BCE18-FB6E-4D17-ABF7-9DAE65DFC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238"/>
            <a:ext cx="12192000" cy="60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05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02A74-0D4C-45B3-B743-7D5DD27C9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DDB03-B179-4380-BF04-32B11A30F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BD6D4-4618-4AD4-860B-35BA9EEF1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63" y="0"/>
            <a:ext cx="11764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91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174A7-C556-4613-B18D-645A68777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A5CAB-A4C4-47CC-B659-39C5B2C88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D678FC-98E3-4FB7-922D-C44868B1E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564"/>
            <a:ext cx="12192000" cy="646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31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2858A-258C-41D7-B53F-66B421EEB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560B2-21F7-4C5D-9A52-91899FA7E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C49BC3-CE22-4FA7-98B7-63E1B0B6A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160"/>
            <a:ext cx="12192000" cy="626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70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9950-EDC3-4661-9CB8-8FE1956D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BFA6F-02F8-4D35-88CC-A91645FAE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E2B9C5-E52A-4D18-91F8-8C100A63A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007"/>
            <a:ext cx="12192000" cy="670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79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DC4A1-66D7-41B9-9268-58B8674E3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2ADB1-84F4-4DB4-A121-DC822D7FB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111AE-357B-4A72-BEAB-E537B468F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181"/>
            <a:ext cx="12192000" cy="647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25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73DE7-BD69-40FD-9975-4F4A29A9E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FAE9C-FA24-42A9-98E9-5B680344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3583B3-2BB8-4851-8BA9-A3892E6E8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776"/>
            <a:ext cx="12192000" cy="659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97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B3BB1-AB76-43AD-A848-044B7C2E4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88568-CCDD-496B-9ACE-84B420A3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EE37F-BBAD-4FB0-90B8-3CA410AAF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928"/>
            <a:ext cx="12192000" cy="679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96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A1D2D-320F-4808-8B9A-F9A91E48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DAA67-67DB-4AB4-A901-A74149E7B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0FB8DA-EDEC-4B22-A977-37237C7B3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01"/>
            <a:ext cx="12192000" cy="663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27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B52A6E-DB34-49EF-83A2-1C6215772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" y="201010"/>
            <a:ext cx="12087225" cy="645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40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4D6C3-AEDB-4D2C-8091-9C7EF5AE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89203-79B9-41EE-AAE6-BBE3E7969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68D30F-709E-4A19-81D2-7E8ED608D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74"/>
            <a:ext cx="12192000" cy="650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5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2F8543-31AB-46BE-991D-79BB7FB14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2575"/>
            <a:ext cx="12198065" cy="685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61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7C5EA1-A79B-4813-B2F1-FEF1DE8C4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62" y="68094"/>
            <a:ext cx="11996675" cy="678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3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BCF160-5FAA-4FC4-8CDD-9A45DFF14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02" y="40078"/>
            <a:ext cx="11401773" cy="681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168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79782-5176-40F7-A03C-13C8A8278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77417-BC72-408D-92C0-7770C15E5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3D5E4-58ED-4DF2-92DD-591020B12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164"/>
            <a:ext cx="12192000" cy="662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56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5162D-01EA-49C8-B36B-D79770B02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2949E-5A65-4B89-BB94-EC71A4C85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E59FF-8FCB-4650-8BE0-B1D2BA797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86"/>
            <a:ext cx="12192000" cy="674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9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2DB7-CEAD-4ED8-BA62-77FC05CFA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2FF65-9680-40D2-A0D2-22C7B5ACB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17335A-1A2D-48FD-9257-86C5E84BF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85" y="0"/>
            <a:ext cx="11999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76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67A7-2274-4603-B02D-2C3F5F0E2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441F6-47A2-472A-810D-37DD285738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1B5CB-D6B5-440C-9E2F-24A0B9EE2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58"/>
            <a:ext cx="12192000" cy="673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47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8CCC5-9942-4BFE-A13D-9638908B8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E7C8B-8CC7-4D28-9980-A43EBB3176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5A2AF6-D575-48CC-B68A-BF38FE92F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922"/>
            <a:ext cx="12192000" cy="6504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26E627-90E2-44C1-A153-481AD418C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21252"/>
            <a:ext cx="12192000" cy="652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75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289C-3822-4046-8416-2E5836497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8C2AD-F130-4342-A299-0F4B64E73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ABB13-C6DB-42A8-8D73-DA4248DC7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320"/>
            <a:ext cx="12192000" cy="65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61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7</Words>
  <Application>Microsoft Office PowerPoint</Application>
  <PresentationFormat>Widescreen</PresentationFormat>
  <Paragraphs>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WEI Mao Hai</dc:creator>
  <cp:lastModifiedBy>LIU Sa (Sam)</cp:lastModifiedBy>
  <cp:revision>7</cp:revision>
  <dcterms:created xsi:type="dcterms:W3CDTF">2019-04-24T01:27:21Z</dcterms:created>
  <dcterms:modified xsi:type="dcterms:W3CDTF">2019-04-26T03:24:31Z</dcterms:modified>
</cp:coreProperties>
</file>