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8" r:id="rId2"/>
    <p:sldId id="256" r:id="rId3"/>
    <p:sldId id="257" r:id="rId4"/>
    <p:sldId id="258" r:id="rId5"/>
    <p:sldId id="259" r:id="rId6"/>
    <p:sldId id="290" r:id="rId7"/>
    <p:sldId id="288" r:id="rId8"/>
    <p:sldId id="289" r:id="rId9"/>
    <p:sldId id="287" r:id="rId10"/>
    <p:sldId id="270" r:id="rId11"/>
    <p:sldId id="303" r:id="rId12"/>
    <p:sldId id="286" r:id="rId13"/>
    <p:sldId id="285" r:id="rId14"/>
    <p:sldId id="284" r:id="rId15"/>
    <p:sldId id="283" r:id="rId16"/>
    <p:sldId id="282" r:id="rId17"/>
    <p:sldId id="281" r:id="rId18"/>
    <p:sldId id="280" r:id="rId19"/>
    <p:sldId id="279" r:id="rId20"/>
    <p:sldId id="278" r:id="rId21"/>
    <p:sldId id="277" r:id="rId22"/>
    <p:sldId id="276" r:id="rId23"/>
    <p:sldId id="275" r:id="rId24"/>
    <p:sldId id="274" r:id="rId25"/>
    <p:sldId id="273" r:id="rId26"/>
    <p:sldId id="272" r:id="rId27"/>
    <p:sldId id="271" r:id="rId28"/>
    <p:sldId id="269" r:id="rId29"/>
    <p:sldId id="305" r:id="rId30"/>
    <p:sldId id="260" r:id="rId31"/>
    <p:sldId id="261" r:id="rId32"/>
    <p:sldId id="262" r:id="rId33"/>
    <p:sldId id="306" r:id="rId34"/>
    <p:sldId id="301" r:id="rId35"/>
    <p:sldId id="30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1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83EEC-F83A-4735-8B9D-AA0BE4D3EC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B42501-85D7-4B33-870A-E6F2D87519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721772-A49B-451F-A73A-CF6ADEA45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A7DC0-5C16-486F-BE1D-2E2500CE421E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C8042A-660D-439D-B471-350DEEF21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551F7E-27FB-4E51-8E31-377312260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B04FA-8822-430C-B829-837506112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356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79475-3582-42F2-BA95-50BAF110D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219A7B-CC2C-4201-B4FF-A52D95151A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83A89B-CD8A-4AC1-B729-A211B5CF1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A7DC0-5C16-486F-BE1D-2E2500CE421E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8CC80F-565B-42E9-A072-BC555A641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50FED0-7357-47B1-8163-30009E29A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B04FA-8822-430C-B829-837506112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172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CE7979-8CAB-468F-B360-D93F3B2286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89F267-5B50-4E47-B337-07AAA4FE28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4EFA87-A9FA-44E7-A16B-8BC21761C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A7DC0-5C16-486F-BE1D-2E2500CE421E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49CAE-A1E8-4F6B-A847-1BF7D4050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28C244-4720-4C07-9B06-5F0A91F6E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B04FA-8822-430C-B829-837506112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812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D6B6C-2533-4F53-8BA1-0198467ED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A34CF-611B-4113-B022-6CB42EE8D8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5C4512-F425-4587-B4EE-41E40E960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A7DC0-5C16-486F-BE1D-2E2500CE421E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35407E-E942-437F-86DE-BD7B028C7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1AB2AB-4955-43D6-858D-7CAE04DFF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B04FA-8822-430C-B829-837506112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210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2CA3B-7CAC-4D8B-A87B-DA1863E0F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6458E0-C419-43AF-B55A-1489B1295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225DEB-64B0-46B2-8057-B8AF1C83E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A7DC0-5C16-486F-BE1D-2E2500CE421E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2E5BB8-481E-432D-AD02-E970B3EF4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D448CB-E587-4386-93E9-0F63DC3FF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B04FA-8822-430C-B829-837506112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338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664F4-C6E2-4B0E-AA6A-BA9331E4F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CC016B-5A31-440A-AD6D-4F7EFFBEC4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D3DA44-EC4A-4482-B655-E2443F597A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ECAF5E-1514-4432-8597-0BB6E22C4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A7DC0-5C16-486F-BE1D-2E2500CE421E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766F5D-BCB4-4929-9CA1-12BCA3056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617B96-C1B8-471D-9241-46A5D9A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B04FA-8822-430C-B829-837506112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304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AF403-5C4B-449F-BCEA-EE2C2B438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64CFBE-5B2F-4924-BABB-A427F845F3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97C41A-865C-4FC0-A1D2-9586AD1AF0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BD1BE4-2EA7-4734-B247-CB1DDEECCF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24DE0B-8A0A-4D1E-AE61-AA2C7F0181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F98D77-CDB3-491E-B588-F10F24F4D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A7DC0-5C16-486F-BE1D-2E2500CE421E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4473EB-8BD5-4240-A9AD-31B5D3115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A36DF7-B3BE-4706-BB25-8E25EFB7A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B04FA-8822-430C-B829-837506112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207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3591F-ADF5-4EF4-AAD4-F6636FC3B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624D3A-7FBB-4D8B-9A8E-0D378B73D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A7DC0-5C16-486F-BE1D-2E2500CE421E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D0B9C4-FCD4-4ABB-ADF9-F76B52A6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A6B154-2D46-4155-B494-4E5636425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B04FA-8822-430C-B829-837506112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856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E48F7D-97F2-4020-AFFA-C524A8A8B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A7DC0-5C16-486F-BE1D-2E2500CE421E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850431-A39E-4AA0-AB9E-D5B7D1EAF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49719F-09B6-4545-9468-1FFBEA3FC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B04FA-8822-430C-B829-837506112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378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4A5E-CFF1-46F0-8C17-DBEE83B32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57B238-D124-490E-B994-BB978FD96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FBB184-D877-4815-94FA-D07476F4A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CA451A-730C-41E7-A0C2-9E4FDD229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A7DC0-5C16-486F-BE1D-2E2500CE421E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AC335-3C41-4BA1-AF2F-A161973EB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241384-CED1-4D7E-BDD0-F94BE0A78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B04FA-8822-430C-B829-837506112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261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D08E3-226B-4971-A305-DAD929764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8BD34C-BAF9-48EA-9EA8-B73B90BEC2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8061A6-BF01-4935-8964-1BBCCE397E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8AF94B-737F-469A-890F-B8F8641DB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A7DC0-5C16-486F-BE1D-2E2500CE421E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5C7685-6BCD-469F-9B81-CEA704905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61154C-9AFF-4318-AFB3-072C9594B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B04FA-8822-430C-B829-837506112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601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776AF9-1875-4022-B49D-39C82332D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385D01-5D5C-45FC-BB08-2A1F1300A9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A16C89-ABC3-4802-AA3E-B2DE9C0162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A7DC0-5C16-486F-BE1D-2E2500CE421E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CD32DB-A0E2-402E-8E84-9A3E69234B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FBAA0-0FE2-47FA-80EC-4BB50558E0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B04FA-8822-430C-B829-837506112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464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82BAD-25DB-4842-9E99-988840470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9675" y="152399"/>
            <a:ext cx="9772650" cy="1026161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Installation Guide For </a:t>
            </a:r>
            <a:r>
              <a:rPr lang="en-US" sz="4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High_Sit</a:t>
            </a:r>
            <a:r>
              <a:rPr lang="en-US" sz="4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1000H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BA8A9A-6B84-4533-B9B7-391AA331D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675" y="1296426"/>
            <a:ext cx="9772650" cy="548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595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E484D-DFEA-4994-96E2-71FB87D42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B89677-6C14-450A-B37F-5067955E12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C6960A-098B-4637-AE28-E71DBD71F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991"/>
            <a:ext cx="12192000" cy="661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0289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D7F21-4B16-4E3F-861C-7C37E17F0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5FEE63-3A44-4D90-A68F-C4CA0E1CFD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13A882-705E-4607-9B33-C1D95E904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829"/>
            <a:ext cx="12192000" cy="647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196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58505-4F01-4752-A908-FBAC2104A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4132CB-EAB9-47F4-B6EE-BAC602254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6AFB29-8C3B-48AD-8941-C43008EF76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009"/>
            <a:ext cx="12192000" cy="659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9928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65A9F-5727-4EFF-BAB4-D567ADA4B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CAA60-F158-4EF1-AB64-01F3B0770F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895BEA-6698-4E0E-BCCB-452744195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093"/>
            <a:ext cx="12192000" cy="673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460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0068E-085C-4C27-B699-103ADCE72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28ED9B-B5EC-4887-9F11-24FBB43FD4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F2E13E-4503-484D-ACF6-372BFC63B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170"/>
            <a:ext cx="12192000" cy="649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92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8523F-A7B0-4935-BD4A-0ABA7E06C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BA069-8972-43D6-9C67-D88769A032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1CC04C-555E-4E3E-89EC-5BCAEB59D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385"/>
            <a:ext cx="12192000" cy="646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792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AB34C-0226-4372-AF84-98CB120A7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6540B8-4159-4DCD-81FB-BAA44EDE2A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B5A1F8-8210-424C-9BD1-692EF8919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060"/>
            <a:ext cx="12192000" cy="668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1452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C4A3C-956D-42E5-9C61-F587325FA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1B12B-CF6B-409A-A81F-D7BFC35604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D34CD5-0E3B-4811-943F-757DFBF24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229"/>
            <a:ext cx="12192000" cy="655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858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3A6CC-F6AC-42C0-9840-284DD2766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6D8F97-01F7-4CEC-8078-9F6BAC65F4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87E1CE-8849-4C3D-8683-D55A371A5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203"/>
            <a:ext cx="12192000" cy="676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7762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DEBC2-1E95-4C70-9A9D-71B1F4F1B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19915-AD1D-46AE-8695-D681BD7F2B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E93D98-F372-4548-8CBA-5D2A3F1BB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507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82BAD-25DB-4842-9E99-9888404702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F0CDD7-A99E-4E4B-A1ED-7BD124A818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8013F8-56A6-4B0C-A45D-5EAFE603C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723"/>
            <a:ext cx="12192000" cy="672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4466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81D8B-40CB-48E8-93FA-2DC12467F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5F19A9-C2EE-4C56-971F-16ADBA3E8C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4BFBBB-68E6-499F-8A78-FADCD150E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083"/>
            <a:ext cx="12192000" cy="651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7104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E5565-898E-4A85-9592-F7DF7434D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C80F16-019A-4CDC-8B05-838D95F151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1D6B50-D7A9-4DCF-8DFB-889117DEB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840"/>
            <a:ext cx="12192000" cy="65723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45C2BC-DCB7-48AE-A2AA-093763CF6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8861"/>
            <a:ext cx="12192000" cy="636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4907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12CB-D5EF-47E9-B7B0-58D68B606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34D2B-8A94-4B8E-A32D-9FD8326EC1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DBFD58-CBA9-4288-8581-0C16B0257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540"/>
            <a:ext cx="12192000" cy="670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7331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8CCFD-0345-46BC-BEF5-9274D49CA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D9D22-8CE5-4D7C-B435-CE524097E2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D0EA78-E24C-4CE0-A53C-2BD67A057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333"/>
            <a:ext cx="12192000" cy="64633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01C76B-75C4-41B7-91F3-F9EB7F10AB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5443"/>
            <a:ext cx="12192000" cy="634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8696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56BA1-9ED4-4AC1-A3C9-082D2E15E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4145DC-89DA-4938-9BE2-4F3529A4A4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C75038-78FD-42CE-97CD-A4C02187C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2915"/>
            <a:ext cx="12192000" cy="631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6419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D1BCD-ED6B-4EA6-8134-8E527BEB7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CF9F3-7C0D-42C9-828F-9A32A9DCB1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673314-9A87-4874-84FD-3BAE92D5F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341"/>
            <a:ext cx="12192000" cy="658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832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6EB89-D702-44C6-973C-9EF44C5AD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6A8275-8352-4F56-8C9C-3C47009399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8B8551-AC40-46DF-8988-278EB9003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5436"/>
            <a:ext cx="12192000" cy="636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2928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D69AB-1D97-438A-A8E9-003C97D47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4DD4B0-F088-4939-8B00-38A8D8DD2B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1B6E54-B782-4FEA-91C4-4B5912F07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7746"/>
            <a:ext cx="12192000" cy="63825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473852-5D62-44B6-8502-6B682E843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3179"/>
            <a:ext cx="12192000" cy="625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3751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EEEC3-AEFC-4C1D-8980-8BD7C60D5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2B8C0-857A-4913-B7F9-E0804ACD96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024C96-DE67-405D-9F13-E29CCBC86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212"/>
            <a:ext cx="12192000" cy="680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5057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F22C9-A4F2-4FC8-8CA4-07EA0A45E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0BE463-0F78-4A58-AA5D-4AE6352C04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4049BE-7AB5-4B53-95E1-24D72FEFE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465"/>
            <a:ext cx="12192000" cy="666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244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81B16-E503-4F8E-9326-B76C2264C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9EE5FD-EBB7-4F0F-B5F4-95C971191D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DEF3C6-7D94-4D18-82B8-EA4839BF8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268"/>
            <a:ext cx="12192000" cy="674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989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06CE1-E3ED-4414-8B2F-B8113F84E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A6238D-94E1-4926-83F0-897C8D9AC0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9EB688-0B34-4D92-A7B9-9499131CE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14"/>
            <a:ext cx="12192000" cy="684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6635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6A05F-C027-4787-AD18-A9D8E1ED6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4407BC-7FF7-4C76-B2F3-0CFE1B5B56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267A07-6F04-47E3-B24A-F2D18E37E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00" y="0"/>
            <a:ext cx="11978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3440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9A099-CD7A-4CE2-90A3-FFD10E341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0F30AD-6EC9-4925-BD8E-37A4362626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A5AD7A-0B31-4F3D-8EA1-9083DA6F7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1927" y="205069"/>
            <a:ext cx="12652311" cy="64478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6BB552-E8AD-4CBF-AD22-6BD08996E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879"/>
            <a:ext cx="12192000" cy="665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980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CD8BF-E64D-425B-985E-0C20D70B2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5CAC11-77B4-4915-8B81-3486BF0223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FBC29D-94F1-4AFC-85F8-03900D815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643"/>
            <a:ext cx="12192000" cy="661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9590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07D5D-B10F-4008-A956-EC5D432A0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FF5127-4AA9-4043-B704-B60FF5CA79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A2599F-3BE9-41AB-9F9F-F33F58626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3907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4CE3D-60B2-4779-B04A-BCDDD47FC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8F3B3A-7C99-45AD-9FE5-E7441475FC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AF9CC8-D8F6-411D-ACEB-7717E39E0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827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562F6-B36C-4BAF-9725-81F8C1CF5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AF9B99-B486-4EAD-B2F0-C9D6FE39C5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1C0AC2-C495-4683-8E84-2FB9B3187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426"/>
            <a:ext cx="12192000" cy="6713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434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E0FF1-7A1D-4A02-B09C-8229EC724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6AF2BF-7D07-45E0-9598-3543D1B1C0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6B7BE2-2ED4-49B4-8DED-521AEF659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666"/>
            <a:ext cx="12192000" cy="660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293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796D-AC67-4B5F-BE93-E38E369BD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E6205-9C10-4671-AD42-BD195FA60E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2E91BC-DA7E-4807-821A-A2C4B7642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053"/>
            <a:ext cx="12192000" cy="662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2253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6D8A9-2B3D-4906-A2E5-770F245CB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4C2A5C-7C7E-4BA4-99A8-0C42D67433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B36A54-5C52-47D5-98A4-D1CEACE35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424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B2773-BDD6-4FD8-B50C-979BEA949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9DE520-21BA-4BCE-ADE6-41543FAAA1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615EB0-A688-480E-92AC-214216870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568"/>
            <a:ext cx="12192000" cy="648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27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7ADC0-AE7D-495F-A1E9-61D7068D2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AED7C8-FB6F-448B-A09E-7D7932B97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987856-E99B-414D-B94B-B28144498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213"/>
            <a:ext cx="12192000" cy="670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7605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7</Words>
  <Application>Microsoft Office PowerPoint</Application>
  <PresentationFormat>Widescreen</PresentationFormat>
  <Paragraphs>1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Office Theme</vt:lpstr>
      <vt:lpstr>Installation Guide For High_Sit 1000H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WEI Mao Hai</dc:creator>
  <cp:lastModifiedBy>LIU Sa (Sam)</cp:lastModifiedBy>
  <cp:revision>8</cp:revision>
  <dcterms:created xsi:type="dcterms:W3CDTF">2019-04-24T02:29:28Z</dcterms:created>
  <dcterms:modified xsi:type="dcterms:W3CDTF">2019-04-26T03:46:08Z</dcterms:modified>
</cp:coreProperties>
</file>